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17"/>
  </p:notesMasterIdLst>
  <p:sldIdLst>
    <p:sldId id="256" r:id="rId3"/>
    <p:sldId id="258" r:id="rId4"/>
    <p:sldId id="257" r:id="rId5"/>
    <p:sldId id="259" r:id="rId6"/>
    <p:sldId id="269" r:id="rId7"/>
    <p:sldId id="266" r:id="rId8"/>
    <p:sldId id="297" r:id="rId9"/>
    <p:sldId id="298" r:id="rId10"/>
    <p:sldId id="262" r:id="rId11"/>
    <p:sldId id="270" r:id="rId12"/>
    <p:sldId id="263" r:id="rId13"/>
    <p:sldId id="264" r:id="rId14"/>
    <p:sldId id="279" r:id="rId15"/>
    <p:sldId id="27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5ZY57dT013vJN4aK6gMYlA==" hashData="LSkRzL6Vh2defxZ5/eDtqke0Pq3SwarFUl6pqf6GYkvOoIFz7n7H/xEUzJi25DnQwxlHMSu4ddMMdxEK9z47Zg=="/>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7CE849-794C-45D5-BB0B-582ACD65B085}">
  <a:tblStyle styleId="{5B7CE849-794C-45D5-BB0B-582ACD65B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6" name="Google Shape;96;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66317" y="1190662"/>
            <a:ext cx="5755566" cy="16403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b="0">
                <a:latin typeface="Aharoni" panose="02010803020104030203" pitchFamily="2" charset="-79"/>
                <a:ea typeface="Eras Bold ITC" panose="02000000000000000000" pitchFamily="2" charset="0"/>
                <a:cs typeface="Aharoni" panose="02010803020104030203" pitchFamily="2" charset="-79"/>
                <a:sym typeface="Rajdhani"/>
              </a:rPr>
              <a:t>HAND GESTURE CONTROLLED ROBOT</a:t>
            </a:r>
            <a:endParaRPr sz="4400" b="0">
              <a:latin typeface="Aharoni" panose="02010803020104030203" pitchFamily="2" charset="-79"/>
              <a:ea typeface="Eras Bold ITC" panose="02000000000000000000" pitchFamily="2" charset="0"/>
              <a:cs typeface="Aharoni" panose="02010803020104030203" pitchFamily="2" charset="-79"/>
              <a:sym typeface="Rajdhani"/>
            </a:endParaRPr>
          </a:p>
        </p:txBody>
      </p:sp>
      <p:pic>
        <p:nvPicPr>
          <p:cNvPr id="104" name="Google Shape;104;p24"/>
          <p:cNvPicPr preferRelativeResize="0"/>
          <p:nvPr/>
        </p:nvPicPr>
        <p:blipFill rotWithShape="1">
          <a:blip r:embed="rId4">
            <a:alphaModFix/>
          </a:blip>
          <a:srcRect l="6664" t="4858" r="6220" b="5495"/>
          <a:stretch/>
        </p:blipFill>
        <p:spPr>
          <a:xfrm>
            <a:off x="5252586" y="399995"/>
            <a:ext cx="4197350" cy="4319530"/>
          </a:xfrm>
          <a:prstGeom prst="rect">
            <a:avLst/>
          </a:prstGeom>
          <a:noFill/>
          <a:ln>
            <a:noFill/>
          </a:ln>
        </p:spPr>
      </p:pic>
      <p:sp>
        <p:nvSpPr>
          <p:cNvPr id="4" name="TextBox 3">
            <a:extLst>
              <a:ext uri="{FF2B5EF4-FFF2-40B4-BE49-F238E27FC236}">
                <a16:creationId xmlns:a16="http://schemas.microsoft.com/office/drawing/2014/main" id="{0390B112-BB57-AB8A-AB14-D3A2DFC7319A}"/>
              </a:ext>
            </a:extLst>
          </p:cNvPr>
          <p:cNvSpPr txBox="1"/>
          <p:nvPr/>
        </p:nvSpPr>
        <p:spPr>
          <a:xfrm>
            <a:off x="1409484" y="2750946"/>
            <a:ext cx="4454155" cy="461665"/>
          </a:xfrm>
          <a:prstGeom prst="rect">
            <a:avLst/>
          </a:prstGeom>
          <a:noFill/>
        </p:spPr>
        <p:txBody>
          <a:bodyPr wrap="square" rtlCol="0">
            <a:spAutoFit/>
          </a:bodyPr>
          <a:lstStyle/>
          <a:p>
            <a:pPr algn="l"/>
            <a:r>
              <a:rPr lang="en-US" sz="3200">
                <a:solidFill>
                  <a:schemeClr val="accent4"/>
                </a:solidFill>
                <a:latin typeface="Bahnschrift Light Condensed" panose="02000000000000000000" pitchFamily="2" charset="0"/>
                <a:ea typeface="Bahnschrift Light Condensed" panose="02000000000000000000" pitchFamily="2" charset="0"/>
              </a:rPr>
              <a:t>-  An insignia in technology </a:t>
            </a:r>
          </a:p>
        </p:txBody>
      </p:sp>
      <p:grpSp>
        <p:nvGrpSpPr>
          <p:cNvPr id="11" name="Google Shape;12103;p60">
            <a:extLst>
              <a:ext uri="{FF2B5EF4-FFF2-40B4-BE49-F238E27FC236}">
                <a16:creationId xmlns:a16="http://schemas.microsoft.com/office/drawing/2014/main" id="{BC31D7BA-8CC6-ADDF-D325-12C684983C1D}"/>
              </a:ext>
            </a:extLst>
          </p:cNvPr>
          <p:cNvGrpSpPr/>
          <p:nvPr/>
        </p:nvGrpSpPr>
        <p:grpSpPr>
          <a:xfrm>
            <a:off x="2014933" y="4354715"/>
            <a:ext cx="639878" cy="701964"/>
            <a:chOff x="6200938" y="1500594"/>
            <a:chExt cx="322154" cy="355355"/>
          </a:xfrm>
        </p:grpSpPr>
        <p:sp>
          <p:nvSpPr>
            <p:cNvPr id="28" name="Google Shape;12104;p60">
              <a:extLst>
                <a:ext uri="{FF2B5EF4-FFF2-40B4-BE49-F238E27FC236}">
                  <a16:creationId xmlns:a16="http://schemas.microsoft.com/office/drawing/2014/main" id="{C6A3EDAF-8E00-1D15-656F-F6E374209346}"/>
                </a:ext>
              </a:extLst>
            </p:cNvPr>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accent4">
                    <a:lumMod val="10000"/>
                  </a:schemeClr>
                </a:solidFill>
                <a:latin typeface="Arial Narrow" panose="020B0606020202030204" pitchFamily="34" charset="0"/>
              </a:endParaRPr>
            </a:p>
          </p:txBody>
        </p:sp>
        <p:sp>
          <p:nvSpPr>
            <p:cNvPr id="29" name="Google Shape;12105;p60">
              <a:extLst>
                <a:ext uri="{FF2B5EF4-FFF2-40B4-BE49-F238E27FC236}">
                  <a16:creationId xmlns:a16="http://schemas.microsoft.com/office/drawing/2014/main" id="{7E1161E1-8D42-7067-4FC0-AEC793A35C72}"/>
                </a:ext>
              </a:extLst>
            </p:cNvPr>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accent4">
                    <a:lumMod val="10000"/>
                  </a:schemeClr>
                </a:solidFill>
                <a:latin typeface="Arial Narrow" panose="020B0606020202030204" pitchFamily="34" charset="0"/>
              </a:endParaRPr>
            </a:p>
          </p:txBody>
        </p:sp>
        <p:sp>
          <p:nvSpPr>
            <p:cNvPr id="30" name="Google Shape;12106;p60">
              <a:extLst>
                <a:ext uri="{FF2B5EF4-FFF2-40B4-BE49-F238E27FC236}">
                  <a16:creationId xmlns:a16="http://schemas.microsoft.com/office/drawing/2014/main" id="{C43CAD76-B8C2-008F-38F4-7720690F5130}"/>
                </a:ext>
              </a:extLst>
            </p:cNvPr>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accent4">
                    <a:lumMod val="10000"/>
                  </a:schemeClr>
                </a:solidFill>
                <a:latin typeface="Arial Narrow" panose="020B0606020202030204" pitchFamily="34" charset="0"/>
              </a:endParaRPr>
            </a:p>
          </p:txBody>
        </p:sp>
        <p:sp>
          <p:nvSpPr>
            <p:cNvPr id="31" name="Google Shape;12107;p60">
              <a:extLst>
                <a:ext uri="{FF2B5EF4-FFF2-40B4-BE49-F238E27FC236}">
                  <a16:creationId xmlns:a16="http://schemas.microsoft.com/office/drawing/2014/main" id="{EC4C452C-B8DB-9CC1-FF18-041F022B6A38}"/>
                </a:ext>
              </a:extLst>
            </p:cNvPr>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accent4">
                    <a:lumMod val="10000"/>
                  </a:schemeClr>
                </a:solidFill>
                <a:latin typeface="Arial Narrow" panose="020B0606020202030204" pitchFamily="34" charset="0"/>
              </a:endParaRPr>
            </a:p>
          </p:txBody>
        </p:sp>
        <p:sp>
          <p:nvSpPr>
            <p:cNvPr id="32" name="Google Shape;12108;p60">
              <a:extLst>
                <a:ext uri="{FF2B5EF4-FFF2-40B4-BE49-F238E27FC236}">
                  <a16:creationId xmlns:a16="http://schemas.microsoft.com/office/drawing/2014/main" id="{E1434425-3553-1A38-0644-18B8DADE8DD5}"/>
                </a:ext>
              </a:extLst>
            </p:cNvPr>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accent4">
                    <a:lumMod val="10000"/>
                  </a:schemeClr>
                </a:solidFill>
                <a:latin typeface="Arial Narrow" panose="020B0606020202030204" pitchFamily="34" charset="0"/>
              </a:endParaRPr>
            </a:p>
          </p:txBody>
        </p:sp>
      </p:grpSp>
      <p:grpSp>
        <p:nvGrpSpPr>
          <p:cNvPr id="19" name="Google Shape;12103;p60">
            <a:extLst>
              <a:ext uri="{FF2B5EF4-FFF2-40B4-BE49-F238E27FC236}">
                <a16:creationId xmlns:a16="http://schemas.microsoft.com/office/drawing/2014/main" id="{D1BF33F5-276B-6FEB-AE0B-70F9453B4CC2}"/>
              </a:ext>
            </a:extLst>
          </p:cNvPr>
          <p:cNvGrpSpPr/>
          <p:nvPr/>
        </p:nvGrpSpPr>
        <p:grpSpPr>
          <a:xfrm flipH="1">
            <a:off x="4410942" y="1053150"/>
            <a:ext cx="122973" cy="1283363"/>
            <a:chOff x="6312199" y="1605835"/>
            <a:chExt cx="99253" cy="249353"/>
          </a:xfrm>
        </p:grpSpPr>
        <p:sp>
          <p:nvSpPr>
            <p:cNvPr id="35" name="Google Shape;12104;p60">
              <a:extLst>
                <a:ext uri="{FF2B5EF4-FFF2-40B4-BE49-F238E27FC236}">
                  <a16:creationId xmlns:a16="http://schemas.microsoft.com/office/drawing/2014/main" id="{A035C5C4-9AE5-6BB1-D3D8-16F5656164EA}"/>
                </a:ext>
              </a:extLst>
            </p:cNvPr>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05;p60">
              <a:extLst>
                <a:ext uri="{FF2B5EF4-FFF2-40B4-BE49-F238E27FC236}">
                  <a16:creationId xmlns:a16="http://schemas.microsoft.com/office/drawing/2014/main" id="{91C71D2C-3AD6-EDDD-F3F7-519E54464DFD}"/>
                </a:ext>
              </a:extLst>
            </p:cNvPr>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6;p60">
              <a:extLst>
                <a:ext uri="{FF2B5EF4-FFF2-40B4-BE49-F238E27FC236}">
                  <a16:creationId xmlns:a16="http://schemas.microsoft.com/office/drawing/2014/main" id="{6196DC3E-8EDA-6D19-D0F4-7EC5C4C9BA27}"/>
                </a:ext>
              </a:extLst>
            </p:cNvPr>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08;p60">
              <a:extLst>
                <a:ext uri="{FF2B5EF4-FFF2-40B4-BE49-F238E27FC236}">
                  <a16:creationId xmlns:a16="http://schemas.microsoft.com/office/drawing/2014/main" id="{7F00891E-DED7-09EC-1C8F-19B70A262D98}"/>
                </a:ext>
              </a:extLst>
            </p:cNvPr>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2103;p60">
            <a:extLst>
              <a:ext uri="{FF2B5EF4-FFF2-40B4-BE49-F238E27FC236}">
                <a16:creationId xmlns:a16="http://schemas.microsoft.com/office/drawing/2014/main" id="{97276189-646B-FB8B-349C-526ADE1780F9}"/>
              </a:ext>
            </a:extLst>
          </p:cNvPr>
          <p:cNvGrpSpPr/>
          <p:nvPr/>
        </p:nvGrpSpPr>
        <p:grpSpPr>
          <a:xfrm flipH="1">
            <a:off x="994967" y="4080661"/>
            <a:ext cx="946165" cy="974515"/>
            <a:chOff x="6200938" y="1500594"/>
            <a:chExt cx="322154" cy="355355"/>
          </a:xfrm>
        </p:grpSpPr>
        <p:sp>
          <p:nvSpPr>
            <p:cNvPr id="42" name="Google Shape;12104;p60">
              <a:extLst>
                <a:ext uri="{FF2B5EF4-FFF2-40B4-BE49-F238E27FC236}">
                  <a16:creationId xmlns:a16="http://schemas.microsoft.com/office/drawing/2014/main" id="{E01507F4-5EBE-5CC2-0540-6301EE9BA7C0}"/>
                </a:ext>
              </a:extLst>
            </p:cNvPr>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3" name="Google Shape;12105;p60">
              <a:extLst>
                <a:ext uri="{FF2B5EF4-FFF2-40B4-BE49-F238E27FC236}">
                  <a16:creationId xmlns:a16="http://schemas.microsoft.com/office/drawing/2014/main" id="{79CB09D4-86FF-6351-53C6-BA682F7D0A92}"/>
                </a:ext>
              </a:extLst>
            </p:cNvPr>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4" name="Google Shape;12106;p60">
              <a:extLst>
                <a:ext uri="{FF2B5EF4-FFF2-40B4-BE49-F238E27FC236}">
                  <a16:creationId xmlns:a16="http://schemas.microsoft.com/office/drawing/2014/main" id="{11661903-36C6-8406-58F7-3B9AAC11A21D}"/>
                </a:ext>
              </a:extLst>
            </p:cNvPr>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5" name="Google Shape;12107;p60">
              <a:extLst>
                <a:ext uri="{FF2B5EF4-FFF2-40B4-BE49-F238E27FC236}">
                  <a16:creationId xmlns:a16="http://schemas.microsoft.com/office/drawing/2014/main" id="{9EB53290-3B91-2FBD-5416-DA81F60726EE}"/>
                </a:ext>
              </a:extLst>
            </p:cNvPr>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6" name="Google Shape;12108;p60">
              <a:extLst>
                <a:ext uri="{FF2B5EF4-FFF2-40B4-BE49-F238E27FC236}">
                  <a16:creationId xmlns:a16="http://schemas.microsoft.com/office/drawing/2014/main" id="{6A65175A-BDEC-6C4F-4025-7CEA90F07BAB}"/>
                </a:ext>
              </a:extLst>
            </p:cNvPr>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grpSp>
        <p:nvGrpSpPr>
          <p:cNvPr id="33" name="Google Shape;11772;p60">
            <a:extLst>
              <a:ext uri="{FF2B5EF4-FFF2-40B4-BE49-F238E27FC236}">
                <a16:creationId xmlns:a16="http://schemas.microsoft.com/office/drawing/2014/main" id="{C7913972-3CCF-83D7-A737-2AA290CB134D}"/>
              </a:ext>
            </a:extLst>
          </p:cNvPr>
          <p:cNvGrpSpPr/>
          <p:nvPr/>
        </p:nvGrpSpPr>
        <p:grpSpPr>
          <a:xfrm>
            <a:off x="2736494" y="4354715"/>
            <a:ext cx="570941" cy="707004"/>
            <a:chOff x="5355653" y="2881493"/>
            <a:chExt cx="262184" cy="346643"/>
          </a:xfrm>
        </p:grpSpPr>
        <p:sp>
          <p:nvSpPr>
            <p:cNvPr id="49" name="Google Shape;11773;p60">
              <a:extLst>
                <a:ext uri="{FF2B5EF4-FFF2-40B4-BE49-F238E27FC236}">
                  <a16:creationId xmlns:a16="http://schemas.microsoft.com/office/drawing/2014/main" id="{60A16D9F-C84D-138C-5419-5B4F7574C2EC}"/>
                </a:ext>
              </a:extLst>
            </p:cNvPr>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74;p60">
              <a:extLst>
                <a:ext uri="{FF2B5EF4-FFF2-40B4-BE49-F238E27FC236}">
                  <a16:creationId xmlns:a16="http://schemas.microsoft.com/office/drawing/2014/main" id="{B225DC88-B89F-E7DA-0FB3-6B33999E5DB4}"/>
                </a:ext>
              </a:extLst>
            </p:cNvPr>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75;p60">
              <a:extLst>
                <a:ext uri="{FF2B5EF4-FFF2-40B4-BE49-F238E27FC236}">
                  <a16:creationId xmlns:a16="http://schemas.microsoft.com/office/drawing/2014/main" id="{FAE98D38-4077-F510-5F4E-FE160E454781}"/>
                </a:ext>
              </a:extLst>
            </p:cNvPr>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6;p60">
              <a:extLst>
                <a:ext uri="{FF2B5EF4-FFF2-40B4-BE49-F238E27FC236}">
                  <a16:creationId xmlns:a16="http://schemas.microsoft.com/office/drawing/2014/main" id="{D77159DC-88D2-BDF4-9B1F-E3CBBCA1F91E}"/>
                </a:ext>
              </a:extLst>
            </p:cNvPr>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77;p60">
              <a:extLst>
                <a:ext uri="{FF2B5EF4-FFF2-40B4-BE49-F238E27FC236}">
                  <a16:creationId xmlns:a16="http://schemas.microsoft.com/office/drawing/2014/main" id="{FA359474-214D-91A5-E349-BF180641E172}"/>
                </a:ext>
              </a:extLst>
            </p:cNvPr>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1512;p60">
            <a:extLst>
              <a:ext uri="{FF2B5EF4-FFF2-40B4-BE49-F238E27FC236}">
                <a16:creationId xmlns:a16="http://schemas.microsoft.com/office/drawing/2014/main" id="{4261F3D7-9B4B-5936-02E3-B2B2EA241C7C}"/>
              </a:ext>
            </a:extLst>
          </p:cNvPr>
          <p:cNvGrpSpPr/>
          <p:nvPr/>
        </p:nvGrpSpPr>
        <p:grpSpPr>
          <a:xfrm>
            <a:off x="3436712" y="4122964"/>
            <a:ext cx="758824" cy="937980"/>
            <a:chOff x="6695051" y="4259351"/>
            <a:chExt cx="270104" cy="360233"/>
          </a:xfrm>
        </p:grpSpPr>
        <p:sp>
          <p:nvSpPr>
            <p:cNvPr id="56" name="Google Shape;11513;p60">
              <a:extLst>
                <a:ext uri="{FF2B5EF4-FFF2-40B4-BE49-F238E27FC236}">
                  <a16:creationId xmlns:a16="http://schemas.microsoft.com/office/drawing/2014/main" id="{3EA98BCB-8B98-3F9F-D576-349D2B381621}"/>
                </a:ext>
              </a:extLst>
            </p:cNvPr>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514;p60">
              <a:extLst>
                <a:ext uri="{FF2B5EF4-FFF2-40B4-BE49-F238E27FC236}">
                  <a16:creationId xmlns:a16="http://schemas.microsoft.com/office/drawing/2014/main" id="{B2DA80D8-7F9A-259E-4AE4-B84B750F0BCF}"/>
                </a:ext>
              </a:extLst>
            </p:cNvPr>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15;p60">
              <a:extLst>
                <a:ext uri="{FF2B5EF4-FFF2-40B4-BE49-F238E27FC236}">
                  <a16:creationId xmlns:a16="http://schemas.microsoft.com/office/drawing/2014/main" id="{B89F6313-7270-D64A-CC74-9E9A6B4FF18C}"/>
                </a:ext>
              </a:extLst>
            </p:cNvPr>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16;p60">
              <a:extLst>
                <a:ext uri="{FF2B5EF4-FFF2-40B4-BE49-F238E27FC236}">
                  <a16:creationId xmlns:a16="http://schemas.microsoft.com/office/drawing/2014/main" id="{A74BF037-3C75-71CB-2218-8874EA88D363}"/>
                </a:ext>
              </a:extLst>
            </p:cNvPr>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789809" y="-1416540"/>
            <a:ext cx="7818979" cy="38703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Bahnschrift Condensed" panose="020B0502040204020203" pitchFamily="34" charset="0"/>
                <a:cs typeface="Aharoni" panose="02010803020104030203" pitchFamily="2" charset="-79"/>
              </a:rPr>
              <a:t>A PICTURE ALWAYS REINFORCES THE CONCEPT</a:t>
            </a:r>
            <a:endParaRPr sz="4000">
              <a:latin typeface="Bahnschrift Condensed" panose="020B0502040204020203" pitchFamily="34" charset="0"/>
              <a:cs typeface="Aharoni" panose="02010803020104030203" pitchFamily="2" charset="-79"/>
            </a:endParaRPr>
          </a:p>
        </p:txBody>
      </p:sp>
      <p:pic>
        <p:nvPicPr>
          <p:cNvPr id="2" name="Picture 2">
            <a:extLst>
              <a:ext uri="{FF2B5EF4-FFF2-40B4-BE49-F238E27FC236}">
                <a16:creationId xmlns:a16="http://schemas.microsoft.com/office/drawing/2014/main" id="{FBF81C7A-38BC-D00E-2361-CF92C3516155}"/>
              </a:ext>
            </a:extLst>
          </p:cNvPr>
          <p:cNvPicPr>
            <a:picLocks noChangeAspect="1"/>
          </p:cNvPicPr>
          <p:nvPr/>
        </p:nvPicPr>
        <p:blipFill>
          <a:blip r:embed="rId4"/>
          <a:srcRect/>
          <a:stretch/>
        </p:blipFill>
        <p:spPr>
          <a:xfrm>
            <a:off x="1079500" y="940851"/>
            <a:ext cx="6985000" cy="39732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197338" y="712301"/>
            <a:ext cx="2533303" cy="84887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EASY TO OPERATE </a:t>
            </a:r>
            <a:endParaRPr sz="1800" b="1"/>
          </a:p>
        </p:txBody>
      </p:sp>
      <p:sp>
        <p:nvSpPr>
          <p:cNvPr id="184" name="Google Shape;184;p31"/>
          <p:cNvSpPr txBox="1">
            <a:spLocks noGrp="1"/>
          </p:cNvSpPr>
          <p:nvPr>
            <p:ph type="subTitle" idx="3"/>
          </p:nvPr>
        </p:nvSpPr>
        <p:spPr>
          <a:xfrm>
            <a:off x="1177144" y="2242983"/>
            <a:ext cx="4889041" cy="4650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SINGLE EQUIPMENT = MULTIPLE APPLICATIONS </a:t>
            </a:r>
            <a:endParaRPr sz="1800" b="1"/>
          </a:p>
        </p:txBody>
      </p:sp>
      <p:sp>
        <p:nvSpPr>
          <p:cNvPr id="186" name="Google Shape;186;p31"/>
          <p:cNvSpPr txBox="1">
            <a:spLocks noGrp="1"/>
          </p:cNvSpPr>
          <p:nvPr>
            <p:ph type="title"/>
          </p:nvPr>
        </p:nvSpPr>
        <p:spPr>
          <a:xfrm>
            <a:off x="681478" y="1867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ADVANTAGES:</a:t>
            </a:r>
            <a:endParaRPr/>
          </a:p>
        </p:txBody>
      </p:sp>
      <p:grpSp>
        <p:nvGrpSpPr>
          <p:cNvPr id="187" name="Google Shape;187;p31"/>
          <p:cNvGrpSpPr/>
          <p:nvPr/>
        </p:nvGrpSpPr>
        <p:grpSpPr>
          <a:xfrm>
            <a:off x="520951" y="3038550"/>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490269" y="23149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a:cxnSpLocks/>
          </p:cNvCxnSpPr>
          <p:nvPr/>
        </p:nvCxnSpPr>
        <p:spPr>
          <a:xfrm>
            <a:off x="1060044" y="960745"/>
            <a:ext cx="0" cy="326853"/>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501512" y="946764"/>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a:cxnSpLocks/>
          </p:cNvCxnSpPr>
          <p:nvPr/>
        </p:nvCxnSpPr>
        <p:spPr>
          <a:xfrm>
            <a:off x="1067149" y="1549464"/>
            <a:ext cx="0" cy="435329"/>
          </a:xfrm>
          <a:prstGeom prst="straightConnector1">
            <a:avLst/>
          </a:prstGeom>
          <a:noFill/>
          <a:ln w="19050" cap="flat" cmpd="sng">
            <a:solidFill>
              <a:srgbClr val="F3F3F3"/>
            </a:solidFill>
            <a:prstDash val="solid"/>
            <a:round/>
            <a:headEnd type="oval" w="med" len="med"/>
            <a:tailEnd type="oval" w="med" len="med"/>
          </a:ln>
        </p:spPr>
      </p:cxnSp>
      <p:grpSp>
        <p:nvGrpSpPr>
          <p:cNvPr id="355" name="Google Shape;355;p31"/>
          <p:cNvGrpSpPr/>
          <p:nvPr/>
        </p:nvGrpSpPr>
        <p:grpSpPr>
          <a:xfrm>
            <a:off x="490218" y="1618293"/>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82;p31">
            <a:extLst>
              <a:ext uri="{FF2B5EF4-FFF2-40B4-BE49-F238E27FC236}">
                <a16:creationId xmlns:a16="http://schemas.microsoft.com/office/drawing/2014/main" id="{89E0AE30-6765-B412-0281-0A86D5F750B6}"/>
              </a:ext>
            </a:extLst>
          </p:cNvPr>
          <p:cNvSpPr txBox="1">
            <a:spLocks noGrp="1"/>
          </p:cNvSpPr>
          <p:nvPr>
            <p:ph type="subTitle" idx="1"/>
          </p:nvPr>
        </p:nvSpPr>
        <p:spPr>
          <a:xfrm>
            <a:off x="1174376" y="1450842"/>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USER FRIENDLY</a:t>
            </a:r>
            <a:endParaRPr sz="1800" b="1"/>
          </a:p>
        </p:txBody>
      </p:sp>
      <p:cxnSp>
        <p:nvCxnSpPr>
          <p:cNvPr id="15" name="Google Shape;353;p31">
            <a:extLst>
              <a:ext uri="{FF2B5EF4-FFF2-40B4-BE49-F238E27FC236}">
                <a16:creationId xmlns:a16="http://schemas.microsoft.com/office/drawing/2014/main" id="{6C425FE8-65C2-F409-BC9E-0F44C3DBBB00}"/>
              </a:ext>
            </a:extLst>
          </p:cNvPr>
          <p:cNvCxnSpPr>
            <a:cxnSpLocks/>
          </p:cNvCxnSpPr>
          <p:nvPr/>
        </p:nvCxnSpPr>
        <p:spPr>
          <a:xfrm>
            <a:off x="1067149" y="2260522"/>
            <a:ext cx="0" cy="358788"/>
          </a:xfrm>
          <a:prstGeom prst="straightConnector1">
            <a:avLst/>
          </a:prstGeom>
          <a:noFill/>
          <a:ln w="19050" cap="flat" cmpd="sng">
            <a:solidFill>
              <a:srgbClr val="F3F3F3"/>
            </a:solidFill>
            <a:prstDash val="solid"/>
            <a:round/>
            <a:headEnd type="oval" w="med" len="med"/>
            <a:tailEnd type="oval" w="med" len="med"/>
          </a:ln>
        </p:spPr>
      </p:cxnSp>
      <p:cxnSp>
        <p:nvCxnSpPr>
          <p:cNvPr id="27" name="Google Shape;353;p31">
            <a:extLst>
              <a:ext uri="{FF2B5EF4-FFF2-40B4-BE49-F238E27FC236}">
                <a16:creationId xmlns:a16="http://schemas.microsoft.com/office/drawing/2014/main" id="{3AAFC8A7-7A26-D1CD-E9F5-7AD72EF3FDE3}"/>
              </a:ext>
            </a:extLst>
          </p:cNvPr>
          <p:cNvCxnSpPr>
            <a:cxnSpLocks/>
          </p:cNvCxnSpPr>
          <p:nvPr/>
        </p:nvCxnSpPr>
        <p:spPr>
          <a:xfrm>
            <a:off x="1077401" y="3038550"/>
            <a:ext cx="4454" cy="335877"/>
          </a:xfrm>
          <a:prstGeom prst="straightConnector1">
            <a:avLst/>
          </a:prstGeom>
          <a:noFill/>
          <a:ln w="19050" cap="flat" cmpd="sng">
            <a:solidFill>
              <a:srgbClr val="F3F3F3"/>
            </a:solidFill>
            <a:prstDash val="solid"/>
            <a:round/>
            <a:headEnd type="oval" w="med" len="med"/>
            <a:tailEnd type="oval" w="med" len="med"/>
          </a:ln>
        </p:spPr>
      </p:cxnSp>
      <p:sp>
        <p:nvSpPr>
          <p:cNvPr id="36" name="Google Shape;182;p31">
            <a:extLst>
              <a:ext uri="{FF2B5EF4-FFF2-40B4-BE49-F238E27FC236}">
                <a16:creationId xmlns:a16="http://schemas.microsoft.com/office/drawing/2014/main" id="{CAA02236-43FD-AF1A-3641-FB5C98EA3593}"/>
              </a:ext>
            </a:extLst>
          </p:cNvPr>
          <p:cNvSpPr txBox="1">
            <a:spLocks noGrp="1"/>
          </p:cNvSpPr>
          <p:nvPr>
            <p:ph type="subTitle" idx="1"/>
          </p:nvPr>
        </p:nvSpPr>
        <p:spPr>
          <a:xfrm>
            <a:off x="1191849" y="2724021"/>
            <a:ext cx="7269436" cy="11211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When extended further in the hardware section, numerous applications can be added</a:t>
            </a:r>
            <a:endParaRPr sz="1800" b="1"/>
          </a:p>
        </p:txBody>
      </p:sp>
      <p:grpSp>
        <p:nvGrpSpPr>
          <p:cNvPr id="42" name="Google Shape;260;p31">
            <a:extLst>
              <a:ext uri="{FF2B5EF4-FFF2-40B4-BE49-F238E27FC236}">
                <a16:creationId xmlns:a16="http://schemas.microsoft.com/office/drawing/2014/main" id="{886CEE2B-53DA-FB83-E060-F60D5380E727}"/>
              </a:ext>
            </a:extLst>
          </p:cNvPr>
          <p:cNvGrpSpPr/>
          <p:nvPr/>
        </p:nvGrpSpPr>
        <p:grpSpPr>
          <a:xfrm>
            <a:off x="509427" y="3922544"/>
            <a:ext cx="379962" cy="379962"/>
            <a:chOff x="1190625" y="238125"/>
            <a:chExt cx="5219200" cy="5219200"/>
          </a:xfrm>
        </p:grpSpPr>
        <p:sp>
          <p:nvSpPr>
            <p:cNvPr id="409" name="Google Shape;261;p31">
              <a:extLst>
                <a:ext uri="{FF2B5EF4-FFF2-40B4-BE49-F238E27FC236}">
                  <a16:creationId xmlns:a16="http://schemas.microsoft.com/office/drawing/2014/main" id="{7B130846-0A71-C6F1-B579-33CD141F5F46}"/>
                </a:ext>
              </a:extLst>
            </p:cNvPr>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62;p31">
              <a:extLst>
                <a:ext uri="{FF2B5EF4-FFF2-40B4-BE49-F238E27FC236}">
                  <a16:creationId xmlns:a16="http://schemas.microsoft.com/office/drawing/2014/main" id="{BB87D150-B4E6-52ED-B078-11E8878424FB}"/>
                </a:ext>
              </a:extLst>
            </p:cNvPr>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63;p31">
              <a:extLst>
                <a:ext uri="{FF2B5EF4-FFF2-40B4-BE49-F238E27FC236}">
                  <a16:creationId xmlns:a16="http://schemas.microsoft.com/office/drawing/2014/main" id="{8256368C-9103-9DEA-9C15-6EF847ECB176}"/>
                </a:ext>
              </a:extLst>
            </p:cNvPr>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64;p31">
              <a:extLst>
                <a:ext uri="{FF2B5EF4-FFF2-40B4-BE49-F238E27FC236}">
                  <a16:creationId xmlns:a16="http://schemas.microsoft.com/office/drawing/2014/main" id="{22AEC7DD-E29A-19EB-3B52-6242FE29508B}"/>
                </a:ext>
              </a:extLst>
            </p:cNvPr>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65;p31">
              <a:extLst>
                <a:ext uri="{FF2B5EF4-FFF2-40B4-BE49-F238E27FC236}">
                  <a16:creationId xmlns:a16="http://schemas.microsoft.com/office/drawing/2014/main" id="{C0C310A7-C512-669D-4169-3BB1C29018A5}"/>
                </a:ext>
              </a:extLst>
            </p:cNvPr>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66;p31">
              <a:extLst>
                <a:ext uri="{FF2B5EF4-FFF2-40B4-BE49-F238E27FC236}">
                  <a16:creationId xmlns:a16="http://schemas.microsoft.com/office/drawing/2014/main" id="{AD3855E9-64A5-B82B-3C97-7928FC33BFD0}"/>
                </a:ext>
              </a:extLst>
            </p:cNvPr>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67;p31">
              <a:extLst>
                <a:ext uri="{FF2B5EF4-FFF2-40B4-BE49-F238E27FC236}">
                  <a16:creationId xmlns:a16="http://schemas.microsoft.com/office/drawing/2014/main" id="{19380465-2B50-3F71-0FF3-EB88C9650AAA}"/>
                </a:ext>
              </a:extLst>
            </p:cNvPr>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68;p31">
              <a:extLst>
                <a:ext uri="{FF2B5EF4-FFF2-40B4-BE49-F238E27FC236}">
                  <a16:creationId xmlns:a16="http://schemas.microsoft.com/office/drawing/2014/main" id="{D35260C4-4738-B899-D763-DE1AB72C1CA7}"/>
                </a:ext>
              </a:extLst>
            </p:cNvPr>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69;p31">
              <a:extLst>
                <a:ext uri="{FF2B5EF4-FFF2-40B4-BE49-F238E27FC236}">
                  <a16:creationId xmlns:a16="http://schemas.microsoft.com/office/drawing/2014/main" id="{C8BAEF9D-9C00-5AD9-2E01-0A0AC11D1C18}"/>
                </a:ext>
              </a:extLst>
            </p:cNvPr>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70;p31">
              <a:extLst>
                <a:ext uri="{FF2B5EF4-FFF2-40B4-BE49-F238E27FC236}">
                  <a16:creationId xmlns:a16="http://schemas.microsoft.com/office/drawing/2014/main" id="{DF487F8C-58CE-5208-D869-282C5AD5BCD3}"/>
                </a:ext>
              </a:extLst>
            </p:cNvPr>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71;p31">
              <a:extLst>
                <a:ext uri="{FF2B5EF4-FFF2-40B4-BE49-F238E27FC236}">
                  <a16:creationId xmlns:a16="http://schemas.microsoft.com/office/drawing/2014/main" id="{DD62F21C-B7F7-8C86-B576-3D66443D2EE2}"/>
                </a:ext>
              </a:extLst>
            </p:cNvPr>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72;p31">
              <a:extLst>
                <a:ext uri="{FF2B5EF4-FFF2-40B4-BE49-F238E27FC236}">
                  <a16:creationId xmlns:a16="http://schemas.microsoft.com/office/drawing/2014/main" id="{407AB612-50BE-2706-2D66-1C2043FE47A9}"/>
                </a:ext>
              </a:extLst>
            </p:cNvPr>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73;p31">
              <a:extLst>
                <a:ext uri="{FF2B5EF4-FFF2-40B4-BE49-F238E27FC236}">
                  <a16:creationId xmlns:a16="http://schemas.microsoft.com/office/drawing/2014/main" id="{85189167-8987-4A70-8BDD-C97FEC2AB027}"/>
                </a:ext>
              </a:extLst>
            </p:cNvPr>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74;p31">
              <a:extLst>
                <a:ext uri="{FF2B5EF4-FFF2-40B4-BE49-F238E27FC236}">
                  <a16:creationId xmlns:a16="http://schemas.microsoft.com/office/drawing/2014/main" id="{FB7FBF93-7099-EBF2-7AED-96D0FBDE951E}"/>
                </a:ext>
              </a:extLst>
            </p:cNvPr>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75;p31">
              <a:extLst>
                <a:ext uri="{FF2B5EF4-FFF2-40B4-BE49-F238E27FC236}">
                  <a16:creationId xmlns:a16="http://schemas.microsoft.com/office/drawing/2014/main" id="{0C5EE92A-BABE-A51F-BD95-F6D75B89638D}"/>
                </a:ext>
              </a:extLst>
            </p:cNvPr>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76;p31">
              <a:extLst>
                <a:ext uri="{FF2B5EF4-FFF2-40B4-BE49-F238E27FC236}">
                  <a16:creationId xmlns:a16="http://schemas.microsoft.com/office/drawing/2014/main" id="{30FF1B0C-162D-9E48-5228-64BC99265969}"/>
                </a:ext>
              </a:extLst>
            </p:cNvPr>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77;p31">
              <a:extLst>
                <a:ext uri="{FF2B5EF4-FFF2-40B4-BE49-F238E27FC236}">
                  <a16:creationId xmlns:a16="http://schemas.microsoft.com/office/drawing/2014/main" id="{ED4A208B-E3EE-53B1-D630-A256137D595B}"/>
                </a:ext>
              </a:extLst>
            </p:cNvPr>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78;p31">
              <a:extLst>
                <a:ext uri="{FF2B5EF4-FFF2-40B4-BE49-F238E27FC236}">
                  <a16:creationId xmlns:a16="http://schemas.microsoft.com/office/drawing/2014/main" id="{6574D72F-7509-20C4-E8D6-A724105C911B}"/>
                </a:ext>
              </a:extLst>
            </p:cNvPr>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79;p31">
              <a:extLst>
                <a:ext uri="{FF2B5EF4-FFF2-40B4-BE49-F238E27FC236}">
                  <a16:creationId xmlns:a16="http://schemas.microsoft.com/office/drawing/2014/main" id="{C93325E6-5ECD-1324-5FAD-AB33EEE51302}"/>
                </a:ext>
              </a:extLst>
            </p:cNvPr>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80;p31">
              <a:extLst>
                <a:ext uri="{FF2B5EF4-FFF2-40B4-BE49-F238E27FC236}">
                  <a16:creationId xmlns:a16="http://schemas.microsoft.com/office/drawing/2014/main" id="{E7D9D7F7-497C-FAF5-5EF4-179607380A29}"/>
                </a:ext>
              </a:extLst>
            </p:cNvPr>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81;p31">
              <a:extLst>
                <a:ext uri="{FF2B5EF4-FFF2-40B4-BE49-F238E27FC236}">
                  <a16:creationId xmlns:a16="http://schemas.microsoft.com/office/drawing/2014/main" id="{9A07A48F-BF2F-75B7-BCF2-C0A44322E98C}"/>
                </a:ext>
              </a:extLst>
            </p:cNvPr>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82;p31">
              <a:extLst>
                <a:ext uri="{FF2B5EF4-FFF2-40B4-BE49-F238E27FC236}">
                  <a16:creationId xmlns:a16="http://schemas.microsoft.com/office/drawing/2014/main" id="{5C81C1B8-A607-B5BF-979F-EA4569F94343}"/>
                </a:ext>
              </a:extLst>
            </p:cNvPr>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83;p31">
              <a:extLst>
                <a:ext uri="{FF2B5EF4-FFF2-40B4-BE49-F238E27FC236}">
                  <a16:creationId xmlns:a16="http://schemas.microsoft.com/office/drawing/2014/main" id="{9A4EC4D9-3C83-5D83-6F59-990F1252D27E}"/>
                </a:ext>
              </a:extLst>
            </p:cNvPr>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84;p31">
              <a:extLst>
                <a:ext uri="{FF2B5EF4-FFF2-40B4-BE49-F238E27FC236}">
                  <a16:creationId xmlns:a16="http://schemas.microsoft.com/office/drawing/2014/main" id="{6BD585FC-8632-9ECD-2FED-A8538EC683E9}"/>
                </a:ext>
              </a:extLst>
            </p:cNvPr>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85;p31">
              <a:extLst>
                <a:ext uri="{FF2B5EF4-FFF2-40B4-BE49-F238E27FC236}">
                  <a16:creationId xmlns:a16="http://schemas.microsoft.com/office/drawing/2014/main" id="{CDED6AF8-83C6-2B3E-D1B3-671D23170F09}"/>
                </a:ext>
              </a:extLst>
            </p:cNvPr>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86;p31">
              <a:extLst>
                <a:ext uri="{FF2B5EF4-FFF2-40B4-BE49-F238E27FC236}">
                  <a16:creationId xmlns:a16="http://schemas.microsoft.com/office/drawing/2014/main" id="{1B10EF1F-8CBD-6114-D165-4901B74E828A}"/>
                </a:ext>
              </a:extLst>
            </p:cNvPr>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87;p31">
              <a:extLst>
                <a:ext uri="{FF2B5EF4-FFF2-40B4-BE49-F238E27FC236}">
                  <a16:creationId xmlns:a16="http://schemas.microsoft.com/office/drawing/2014/main" id="{98BEC05E-F351-1CBD-1ACA-642B2F45541F}"/>
                </a:ext>
              </a:extLst>
            </p:cNvPr>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88;p31">
              <a:extLst>
                <a:ext uri="{FF2B5EF4-FFF2-40B4-BE49-F238E27FC236}">
                  <a16:creationId xmlns:a16="http://schemas.microsoft.com/office/drawing/2014/main" id="{7F083BAC-4A15-39E9-90DA-8CA875205C6D}"/>
                </a:ext>
              </a:extLst>
            </p:cNvPr>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89;p31">
              <a:extLst>
                <a:ext uri="{FF2B5EF4-FFF2-40B4-BE49-F238E27FC236}">
                  <a16:creationId xmlns:a16="http://schemas.microsoft.com/office/drawing/2014/main" id="{B2E3B07B-0B36-10D8-9956-90AE74DBD79B}"/>
                </a:ext>
              </a:extLst>
            </p:cNvPr>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90;p31">
              <a:extLst>
                <a:ext uri="{FF2B5EF4-FFF2-40B4-BE49-F238E27FC236}">
                  <a16:creationId xmlns:a16="http://schemas.microsoft.com/office/drawing/2014/main" id="{E41B2BD5-4257-ACA5-E39C-06CAC0AECDDE}"/>
                </a:ext>
              </a:extLst>
            </p:cNvPr>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91;p31">
              <a:extLst>
                <a:ext uri="{FF2B5EF4-FFF2-40B4-BE49-F238E27FC236}">
                  <a16:creationId xmlns:a16="http://schemas.microsoft.com/office/drawing/2014/main" id="{6D34EEF3-A5F7-5CD6-D08A-55B25F7051E7}"/>
                </a:ext>
              </a:extLst>
            </p:cNvPr>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92;p31">
              <a:extLst>
                <a:ext uri="{FF2B5EF4-FFF2-40B4-BE49-F238E27FC236}">
                  <a16:creationId xmlns:a16="http://schemas.microsoft.com/office/drawing/2014/main" id="{97F3ECE0-F6D3-D08B-F644-234318CD4315}"/>
                </a:ext>
              </a:extLst>
            </p:cNvPr>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93;p31">
              <a:extLst>
                <a:ext uri="{FF2B5EF4-FFF2-40B4-BE49-F238E27FC236}">
                  <a16:creationId xmlns:a16="http://schemas.microsoft.com/office/drawing/2014/main" id="{C43CD59F-92E6-231F-CB90-1C1A27EF9FC7}"/>
                </a:ext>
              </a:extLst>
            </p:cNvPr>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94;p31">
              <a:extLst>
                <a:ext uri="{FF2B5EF4-FFF2-40B4-BE49-F238E27FC236}">
                  <a16:creationId xmlns:a16="http://schemas.microsoft.com/office/drawing/2014/main" id="{A8B0F608-4988-4B48-5127-222D1335B603}"/>
                </a:ext>
              </a:extLst>
            </p:cNvPr>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95;p31">
              <a:extLst>
                <a:ext uri="{FF2B5EF4-FFF2-40B4-BE49-F238E27FC236}">
                  <a16:creationId xmlns:a16="http://schemas.microsoft.com/office/drawing/2014/main" id="{B74B29E0-0FF4-DA07-690D-C309CD51C4E3}"/>
                </a:ext>
              </a:extLst>
            </p:cNvPr>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96;p31">
              <a:extLst>
                <a:ext uri="{FF2B5EF4-FFF2-40B4-BE49-F238E27FC236}">
                  <a16:creationId xmlns:a16="http://schemas.microsoft.com/office/drawing/2014/main" id="{F55C3BAA-D704-C644-DC2E-1E884A6A968F}"/>
                </a:ext>
              </a:extLst>
            </p:cNvPr>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97;p31">
              <a:extLst>
                <a:ext uri="{FF2B5EF4-FFF2-40B4-BE49-F238E27FC236}">
                  <a16:creationId xmlns:a16="http://schemas.microsoft.com/office/drawing/2014/main" id="{02591047-AD03-D0BE-7914-85414CE4B8D9}"/>
                </a:ext>
              </a:extLst>
            </p:cNvPr>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98;p31">
              <a:extLst>
                <a:ext uri="{FF2B5EF4-FFF2-40B4-BE49-F238E27FC236}">
                  <a16:creationId xmlns:a16="http://schemas.microsoft.com/office/drawing/2014/main" id="{219346B0-6BD8-0189-CB61-70F9C4DD635A}"/>
                </a:ext>
              </a:extLst>
            </p:cNvPr>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99;p31">
              <a:extLst>
                <a:ext uri="{FF2B5EF4-FFF2-40B4-BE49-F238E27FC236}">
                  <a16:creationId xmlns:a16="http://schemas.microsoft.com/office/drawing/2014/main" id="{EF47411A-FEDC-58F1-9A50-66F32FDBD018}"/>
                </a:ext>
              </a:extLst>
            </p:cNvPr>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0;p31">
              <a:extLst>
                <a:ext uri="{FF2B5EF4-FFF2-40B4-BE49-F238E27FC236}">
                  <a16:creationId xmlns:a16="http://schemas.microsoft.com/office/drawing/2014/main" id="{CFF1E1B2-9885-FD18-52CC-CBD2AA18DEE6}"/>
                </a:ext>
              </a:extLst>
            </p:cNvPr>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01;p31">
              <a:extLst>
                <a:ext uri="{FF2B5EF4-FFF2-40B4-BE49-F238E27FC236}">
                  <a16:creationId xmlns:a16="http://schemas.microsoft.com/office/drawing/2014/main" id="{F4A17668-9DFA-E155-8B3C-CED1A1C3A6C5}"/>
                </a:ext>
              </a:extLst>
            </p:cNvPr>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2;p31">
              <a:extLst>
                <a:ext uri="{FF2B5EF4-FFF2-40B4-BE49-F238E27FC236}">
                  <a16:creationId xmlns:a16="http://schemas.microsoft.com/office/drawing/2014/main" id="{E81F7F01-54CB-660F-F2E5-60E0515233A3}"/>
                </a:ext>
              </a:extLst>
            </p:cNvPr>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03;p31">
              <a:extLst>
                <a:ext uri="{FF2B5EF4-FFF2-40B4-BE49-F238E27FC236}">
                  <a16:creationId xmlns:a16="http://schemas.microsoft.com/office/drawing/2014/main" id="{7003330C-0794-1A23-1D61-FA12BA19F967}"/>
                </a:ext>
              </a:extLst>
            </p:cNvPr>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4;p31">
              <a:extLst>
                <a:ext uri="{FF2B5EF4-FFF2-40B4-BE49-F238E27FC236}">
                  <a16:creationId xmlns:a16="http://schemas.microsoft.com/office/drawing/2014/main" id="{CF601A4C-BA33-DD02-BA6E-5822694228F7}"/>
                </a:ext>
              </a:extLst>
            </p:cNvPr>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05;p31">
              <a:extLst>
                <a:ext uri="{FF2B5EF4-FFF2-40B4-BE49-F238E27FC236}">
                  <a16:creationId xmlns:a16="http://schemas.microsoft.com/office/drawing/2014/main" id="{0C17AF6F-8688-D989-A268-D50B19291D33}"/>
                </a:ext>
              </a:extLst>
            </p:cNvPr>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6;p31">
              <a:extLst>
                <a:ext uri="{FF2B5EF4-FFF2-40B4-BE49-F238E27FC236}">
                  <a16:creationId xmlns:a16="http://schemas.microsoft.com/office/drawing/2014/main" id="{576B2392-F9A9-9E8E-DD7F-B70D5E6C3471}"/>
                </a:ext>
              </a:extLst>
            </p:cNvPr>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07;p31">
              <a:extLst>
                <a:ext uri="{FF2B5EF4-FFF2-40B4-BE49-F238E27FC236}">
                  <a16:creationId xmlns:a16="http://schemas.microsoft.com/office/drawing/2014/main" id="{514F4F7A-B1AF-7E84-E6CC-A5CF61C524F7}"/>
                </a:ext>
              </a:extLst>
            </p:cNvPr>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p31">
              <a:extLst>
                <a:ext uri="{FF2B5EF4-FFF2-40B4-BE49-F238E27FC236}">
                  <a16:creationId xmlns:a16="http://schemas.microsoft.com/office/drawing/2014/main" id="{440A9B5E-B524-D597-C18D-1B19AC4448AA}"/>
                </a:ext>
              </a:extLst>
            </p:cNvPr>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09;p31">
              <a:extLst>
                <a:ext uri="{FF2B5EF4-FFF2-40B4-BE49-F238E27FC236}">
                  <a16:creationId xmlns:a16="http://schemas.microsoft.com/office/drawing/2014/main" id="{7237D165-D9E8-7781-7409-32A5672DB590}"/>
                </a:ext>
              </a:extLst>
            </p:cNvPr>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10;p31">
              <a:extLst>
                <a:ext uri="{FF2B5EF4-FFF2-40B4-BE49-F238E27FC236}">
                  <a16:creationId xmlns:a16="http://schemas.microsoft.com/office/drawing/2014/main" id="{535D6172-A900-E7F1-FB44-E55A54F6F342}"/>
                </a:ext>
              </a:extLst>
            </p:cNvPr>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11;p31">
              <a:extLst>
                <a:ext uri="{FF2B5EF4-FFF2-40B4-BE49-F238E27FC236}">
                  <a16:creationId xmlns:a16="http://schemas.microsoft.com/office/drawing/2014/main" id="{5F421CBF-573B-802E-CBB5-388FEA47267E}"/>
                </a:ext>
              </a:extLst>
            </p:cNvPr>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12;p31">
              <a:extLst>
                <a:ext uri="{FF2B5EF4-FFF2-40B4-BE49-F238E27FC236}">
                  <a16:creationId xmlns:a16="http://schemas.microsoft.com/office/drawing/2014/main" id="{639F3261-1D6D-DE1C-8C99-7658EF1D5C03}"/>
                </a:ext>
              </a:extLst>
            </p:cNvPr>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13;p31">
              <a:extLst>
                <a:ext uri="{FF2B5EF4-FFF2-40B4-BE49-F238E27FC236}">
                  <a16:creationId xmlns:a16="http://schemas.microsoft.com/office/drawing/2014/main" id="{C46A62C4-157D-8CC9-A2D0-327BAA163A39}"/>
                </a:ext>
              </a:extLst>
            </p:cNvPr>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14;p31">
              <a:extLst>
                <a:ext uri="{FF2B5EF4-FFF2-40B4-BE49-F238E27FC236}">
                  <a16:creationId xmlns:a16="http://schemas.microsoft.com/office/drawing/2014/main" id="{2C4F6C76-BAC8-A586-386C-850FBBDC0C9A}"/>
                </a:ext>
              </a:extLst>
            </p:cNvPr>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15;p31">
              <a:extLst>
                <a:ext uri="{FF2B5EF4-FFF2-40B4-BE49-F238E27FC236}">
                  <a16:creationId xmlns:a16="http://schemas.microsoft.com/office/drawing/2014/main" id="{42CCD269-A3DF-5090-FDB0-0C1836938356}"/>
                </a:ext>
              </a:extLst>
            </p:cNvPr>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16;p31">
              <a:extLst>
                <a:ext uri="{FF2B5EF4-FFF2-40B4-BE49-F238E27FC236}">
                  <a16:creationId xmlns:a16="http://schemas.microsoft.com/office/drawing/2014/main" id="{163EC2F4-1C7B-76D8-6831-9718D3523E30}"/>
                </a:ext>
              </a:extLst>
            </p:cNvPr>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17;p31">
              <a:extLst>
                <a:ext uri="{FF2B5EF4-FFF2-40B4-BE49-F238E27FC236}">
                  <a16:creationId xmlns:a16="http://schemas.microsoft.com/office/drawing/2014/main" id="{77BC2064-3BEC-FA15-9231-3B06D0803A27}"/>
                </a:ext>
              </a:extLst>
            </p:cNvPr>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18;p31">
              <a:extLst>
                <a:ext uri="{FF2B5EF4-FFF2-40B4-BE49-F238E27FC236}">
                  <a16:creationId xmlns:a16="http://schemas.microsoft.com/office/drawing/2014/main" id="{6399FD00-8310-0A45-D9AD-EA10247F12F7}"/>
                </a:ext>
              </a:extLst>
            </p:cNvPr>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19;p31">
              <a:extLst>
                <a:ext uri="{FF2B5EF4-FFF2-40B4-BE49-F238E27FC236}">
                  <a16:creationId xmlns:a16="http://schemas.microsoft.com/office/drawing/2014/main" id="{43BA3E8B-F42A-9133-A8B7-A8D5D7C3248E}"/>
                </a:ext>
              </a:extLst>
            </p:cNvPr>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20;p31">
              <a:extLst>
                <a:ext uri="{FF2B5EF4-FFF2-40B4-BE49-F238E27FC236}">
                  <a16:creationId xmlns:a16="http://schemas.microsoft.com/office/drawing/2014/main" id="{DD9CCA03-C30B-CDAA-8872-7A4BD039661D}"/>
                </a:ext>
              </a:extLst>
            </p:cNvPr>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21;p31">
              <a:extLst>
                <a:ext uri="{FF2B5EF4-FFF2-40B4-BE49-F238E27FC236}">
                  <a16:creationId xmlns:a16="http://schemas.microsoft.com/office/drawing/2014/main" id="{6784A486-1FAD-95D3-A5D8-A7FCC52DB55B}"/>
                </a:ext>
              </a:extLst>
            </p:cNvPr>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22;p31">
              <a:extLst>
                <a:ext uri="{FF2B5EF4-FFF2-40B4-BE49-F238E27FC236}">
                  <a16:creationId xmlns:a16="http://schemas.microsoft.com/office/drawing/2014/main" id="{637B7DC3-A726-50E0-6631-3B81CEF3345C}"/>
                </a:ext>
              </a:extLst>
            </p:cNvPr>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23;p31">
              <a:extLst>
                <a:ext uri="{FF2B5EF4-FFF2-40B4-BE49-F238E27FC236}">
                  <a16:creationId xmlns:a16="http://schemas.microsoft.com/office/drawing/2014/main" id="{4DA97A79-5175-DFC2-C6A8-E41AC8CAA528}"/>
                </a:ext>
              </a:extLst>
            </p:cNvPr>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24;p31">
              <a:extLst>
                <a:ext uri="{FF2B5EF4-FFF2-40B4-BE49-F238E27FC236}">
                  <a16:creationId xmlns:a16="http://schemas.microsoft.com/office/drawing/2014/main" id="{2759205A-4C80-26DC-E4FF-1740B90AFB10}"/>
                </a:ext>
              </a:extLst>
            </p:cNvPr>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25;p31">
              <a:extLst>
                <a:ext uri="{FF2B5EF4-FFF2-40B4-BE49-F238E27FC236}">
                  <a16:creationId xmlns:a16="http://schemas.microsoft.com/office/drawing/2014/main" id="{A532641F-5DDB-DB36-F7E2-4FEC38C07105}"/>
                </a:ext>
              </a:extLst>
            </p:cNvPr>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26;p31">
              <a:extLst>
                <a:ext uri="{FF2B5EF4-FFF2-40B4-BE49-F238E27FC236}">
                  <a16:creationId xmlns:a16="http://schemas.microsoft.com/office/drawing/2014/main" id="{5B5A57F6-273E-5D48-39BC-7135AE900098}"/>
                </a:ext>
              </a:extLst>
            </p:cNvPr>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27;p31">
              <a:extLst>
                <a:ext uri="{FF2B5EF4-FFF2-40B4-BE49-F238E27FC236}">
                  <a16:creationId xmlns:a16="http://schemas.microsoft.com/office/drawing/2014/main" id="{A31693BF-63D9-717F-9464-DDCAA46EF8F5}"/>
                </a:ext>
              </a:extLst>
            </p:cNvPr>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28;p31">
              <a:extLst>
                <a:ext uri="{FF2B5EF4-FFF2-40B4-BE49-F238E27FC236}">
                  <a16:creationId xmlns:a16="http://schemas.microsoft.com/office/drawing/2014/main" id="{91821F62-2E26-1FF6-4261-6FE615C6C038}"/>
                </a:ext>
              </a:extLst>
            </p:cNvPr>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29;p31">
              <a:extLst>
                <a:ext uri="{FF2B5EF4-FFF2-40B4-BE49-F238E27FC236}">
                  <a16:creationId xmlns:a16="http://schemas.microsoft.com/office/drawing/2014/main" id="{6149DB4D-41F7-6C68-5021-43067ADB94D0}"/>
                </a:ext>
              </a:extLst>
            </p:cNvPr>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30;p31">
              <a:extLst>
                <a:ext uri="{FF2B5EF4-FFF2-40B4-BE49-F238E27FC236}">
                  <a16:creationId xmlns:a16="http://schemas.microsoft.com/office/drawing/2014/main" id="{E3E29AAA-BBAA-0B1F-B056-3E62441BFAAF}"/>
                </a:ext>
              </a:extLst>
            </p:cNvPr>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31;p31">
              <a:extLst>
                <a:ext uri="{FF2B5EF4-FFF2-40B4-BE49-F238E27FC236}">
                  <a16:creationId xmlns:a16="http://schemas.microsoft.com/office/drawing/2014/main" id="{B7D5EE75-DC1C-4C10-7E3B-E6702144B9F6}"/>
                </a:ext>
              </a:extLst>
            </p:cNvPr>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32;p31">
              <a:extLst>
                <a:ext uri="{FF2B5EF4-FFF2-40B4-BE49-F238E27FC236}">
                  <a16:creationId xmlns:a16="http://schemas.microsoft.com/office/drawing/2014/main" id="{6DD9578B-66FD-C104-AD05-551C3E86C427}"/>
                </a:ext>
              </a:extLst>
            </p:cNvPr>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33;p31">
              <a:extLst>
                <a:ext uri="{FF2B5EF4-FFF2-40B4-BE49-F238E27FC236}">
                  <a16:creationId xmlns:a16="http://schemas.microsoft.com/office/drawing/2014/main" id="{978A2C85-D3ED-0F1A-8B00-D9616EBEF2A5}"/>
                </a:ext>
              </a:extLst>
            </p:cNvPr>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34;p31">
              <a:extLst>
                <a:ext uri="{FF2B5EF4-FFF2-40B4-BE49-F238E27FC236}">
                  <a16:creationId xmlns:a16="http://schemas.microsoft.com/office/drawing/2014/main" id="{E13B4365-9991-CCDD-5292-14E1CD28171E}"/>
                </a:ext>
              </a:extLst>
            </p:cNvPr>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35;p31">
              <a:extLst>
                <a:ext uri="{FF2B5EF4-FFF2-40B4-BE49-F238E27FC236}">
                  <a16:creationId xmlns:a16="http://schemas.microsoft.com/office/drawing/2014/main" id="{2D5A0E46-281B-B3AB-120C-C94A0E4C35C9}"/>
                </a:ext>
              </a:extLst>
            </p:cNvPr>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36;p31">
              <a:extLst>
                <a:ext uri="{FF2B5EF4-FFF2-40B4-BE49-F238E27FC236}">
                  <a16:creationId xmlns:a16="http://schemas.microsoft.com/office/drawing/2014/main" id="{5CE04FFB-A8D7-4FBA-5B97-BFBB7F9CE63D}"/>
                </a:ext>
              </a:extLst>
            </p:cNvPr>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37;p31">
              <a:extLst>
                <a:ext uri="{FF2B5EF4-FFF2-40B4-BE49-F238E27FC236}">
                  <a16:creationId xmlns:a16="http://schemas.microsoft.com/office/drawing/2014/main" id="{A979792E-F2A5-557D-92FD-FFF5A05A8E79}"/>
                </a:ext>
              </a:extLst>
            </p:cNvPr>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38;p31">
              <a:extLst>
                <a:ext uri="{FF2B5EF4-FFF2-40B4-BE49-F238E27FC236}">
                  <a16:creationId xmlns:a16="http://schemas.microsoft.com/office/drawing/2014/main" id="{A078F69C-D134-93D2-8F6A-ED7816E425CF}"/>
                </a:ext>
              </a:extLst>
            </p:cNvPr>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39;p31">
              <a:extLst>
                <a:ext uri="{FF2B5EF4-FFF2-40B4-BE49-F238E27FC236}">
                  <a16:creationId xmlns:a16="http://schemas.microsoft.com/office/drawing/2014/main" id="{D674EBF9-0245-E2A0-F9A9-63114771FCB8}"/>
                </a:ext>
              </a:extLst>
            </p:cNvPr>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40;p31">
              <a:extLst>
                <a:ext uri="{FF2B5EF4-FFF2-40B4-BE49-F238E27FC236}">
                  <a16:creationId xmlns:a16="http://schemas.microsoft.com/office/drawing/2014/main" id="{6B882D92-9414-81E4-3C02-B7D107A590BF}"/>
                </a:ext>
              </a:extLst>
            </p:cNvPr>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41;p31">
              <a:extLst>
                <a:ext uri="{FF2B5EF4-FFF2-40B4-BE49-F238E27FC236}">
                  <a16:creationId xmlns:a16="http://schemas.microsoft.com/office/drawing/2014/main" id="{EC9215F4-DC56-D998-CE07-B00F1B253257}"/>
                </a:ext>
              </a:extLst>
            </p:cNvPr>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42;p31">
              <a:extLst>
                <a:ext uri="{FF2B5EF4-FFF2-40B4-BE49-F238E27FC236}">
                  <a16:creationId xmlns:a16="http://schemas.microsoft.com/office/drawing/2014/main" id="{5D18B0DE-F301-90AC-DB78-62C28B0C0611}"/>
                </a:ext>
              </a:extLst>
            </p:cNvPr>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43;p31">
              <a:extLst>
                <a:ext uri="{FF2B5EF4-FFF2-40B4-BE49-F238E27FC236}">
                  <a16:creationId xmlns:a16="http://schemas.microsoft.com/office/drawing/2014/main" id="{8EC443BA-AF56-C123-FC5E-13F532760E1E}"/>
                </a:ext>
              </a:extLst>
            </p:cNvPr>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44;p31">
              <a:extLst>
                <a:ext uri="{FF2B5EF4-FFF2-40B4-BE49-F238E27FC236}">
                  <a16:creationId xmlns:a16="http://schemas.microsoft.com/office/drawing/2014/main" id="{CCEA3C2F-1DB6-F308-0CB9-B081CE85F2AE}"/>
                </a:ext>
              </a:extLst>
            </p:cNvPr>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45;p31">
              <a:extLst>
                <a:ext uri="{FF2B5EF4-FFF2-40B4-BE49-F238E27FC236}">
                  <a16:creationId xmlns:a16="http://schemas.microsoft.com/office/drawing/2014/main" id="{AC6939F5-813D-2151-1ED8-4FEC6F8C5486}"/>
                </a:ext>
              </a:extLst>
            </p:cNvPr>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46;p31">
              <a:extLst>
                <a:ext uri="{FF2B5EF4-FFF2-40B4-BE49-F238E27FC236}">
                  <a16:creationId xmlns:a16="http://schemas.microsoft.com/office/drawing/2014/main" id="{786C881A-AB7F-0CB9-49F4-8E97FC9291AB}"/>
                </a:ext>
              </a:extLst>
            </p:cNvPr>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47;p31">
              <a:extLst>
                <a:ext uri="{FF2B5EF4-FFF2-40B4-BE49-F238E27FC236}">
                  <a16:creationId xmlns:a16="http://schemas.microsoft.com/office/drawing/2014/main" id="{CD1590AE-3E9A-E982-E226-5C5F2D495EFF}"/>
                </a:ext>
              </a:extLst>
            </p:cNvPr>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48;p31">
              <a:extLst>
                <a:ext uri="{FF2B5EF4-FFF2-40B4-BE49-F238E27FC236}">
                  <a16:creationId xmlns:a16="http://schemas.microsoft.com/office/drawing/2014/main" id="{D7D5D86B-5334-336F-5E02-690668141D83}"/>
                </a:ext>
              </a:extLst>
            </p:cNvPr>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49;p31">
              <a:extLst>
                <a:ext uri="{FF2B5EF4-FFF2-40B4-BE49-F238E27FC236}">
                  <a16:creationId xmlns:a16="http://schemas.microsoft.com/office/drawing/2014/main" id="{5BAAFD30-A125-1C88-11DF-FB4E1E040B9C}"/>
                </a:ext>
              </a:extLst>
            </p:cNvPr>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50;p31">
              <a:extLst>
                <a:ext uri="{FF2B5EF4-FFF2-40B4-BE49-F238E27FC236}">
                  <a16:creationId xmlns:a16="http://schemas.microsoft.com/office/drawing/2014/main" id="{908C0F93-1108-014E-FF6B-3FCBD9DB2B5A}"/>
                </a:ext>
              </a:extLst>
            </p:cNvPr>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51;p31">
              <a:extLst>
                <a:ext uri="{FF2B5EF4-FFF2-40B4-BE49-F238E27FC236}">
                  <a16:creationId xmlns:a16="http://schemas.microsoft.com/office/drawing/2014/main" id="{895CE821-BA6E-2BFB-4716-CB1AF313F47C}"/>
                </a:ext>
              </a:extLst>
            </p:cNvPr>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52;p31">
              <a:extLst>
                <a:ext uri="{FF2B5EF4-FFF2-40B4-BE49-F238E27FC236}">
                  <a16:creationId xmlns:a16="http://schemas.microsoft.com/office/drawing/2014/main" id="{7F8F5B69-FAEF-0BCA-8D95-B93A6C961FD4}"/>
                </a:ext>
              </a:extLst>
            </p:cNvPr>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 name="Google Shape;353;p31">
            <a:extLst>
              <a:ext uri="{FF2B5EF4-FFF2-40B4-BE49-F238E27FC236}">
                <a16:creationId xmlns:a16="http://schemas.microsoft.com/office/drawing/2014/main" id="{93408783-2EC7-B032-F0CA-45C0A52D780A}"/>
              </a:ext>
            </a:extLst>
          </p:cNvPr>
          <p:cNvCxnSpPr>
            <a:cxnSpLocks/>
          </p:cNvCxnSpPr>
          <p:nvPr/>
        </p:nvCxnSpPr>
        <p:spPr>
          <a:xfrm flipV="1">
            <a:off x="1099903" y="3861165"/>
            <a:ext cx="0" cy="427358"/>
          </a:xfrm>
          <a:prstGeom prst="straightConnector1">
            <a:avLst/>
          </a:prstGeom>
          <a:noFill/>
          <a:ln w="19050" cap="flat" cmpd="sng">
            <a:solidFill>
              <a:srgbClr val="F3F3F3"/>
            </a:solidFill>
            <a:prstDash val="solid"/>
            <a:round/>
            <a:headEnd type="oval" w="med" len="med"/>
            <a:tailEnd type="oval" w="med" len="med"/>
          </a:ln>
        </p:spPr>
      </p:cxnSp>
      <p:sp>
        <p:nvSpPr>
          <p:cNvPr id="57" name="Google Shape;182;p31">
            <a:extLst>
              <a:ext uri="{FF2B5EF4-FFF2-40B4-BE49-F238E27FC236}">
                <a16:creationId xmlns:a16="http://schemas.microsoft.com/office/drawing/2014/main" id="{8566506C-CA21-C347-290E-21F1A3C101DF}"/>
              </a:ext>
            </a:extLst>
          </p:cNvPr>
          <p:cNvSpPr txBox="1">
            <a:spLocks noGrp="1"/>
          </p:cNvSpPr>
          <p:nvPr>
            <p:ph type="subTitle" idx="1"/>
          </p:nvPr>
        </p:nvSpPr>
        <p:spPr>
          <a:xfrm>
            <a:off x="1206174" y="3407933"/>
            <a:ext cx="6356723" cy="13273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t>One can able to control one’s slave robots just by hand gestures by this technology.</a:t>
            </a:r>
            <a:endParaRPr sz="18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842464" y="205174"/>
            <a:ext cx="7704000" cy="77378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a:latin typeface="Bahnschrift Condensed" panose="020B0502040204020203" pitchFamily="34" charset="0"/>
              </a:rPr>
              <a:t>Applications </a:t>
            </a:r>
            <a:endParaRPr sz="4000">
              <a:latin typeface="Bahnschrift Condensed" panose="020B0502040204020203" pitchFamily="34" charset="0"/>
            </a:endParaRPr>
          </a:p>
        </p:txBody>
      </p:sp>
      <p:grpSp>
        <p:nvGrpSpPr>
          <p:cNvPr id="2" name="Google Shape;1974;p51">
            <a:extLst>
              <a:ext uri="{FF2B5EF4-FFF2-40B4-BE49-F238E27FC236}">
                <a16:creationId xmlns:a16="http://schemas.microsoft.com/office/drawing/2014/main" id="{C6E4CFC8-7263-8ABB-D24E-41B1FFE2477F}"/>
              </a:ext>
            </a:extLst>
          </p:cNvPr>
          <p:cNvGrpSpPr/>
          <p:nvPr/>
        </p:nvGrpSpPr>
        <p:grpSpPr>
          <a:xfrm>
            <a:off x="2041071" y="157549"/>
            <a:ext cx="3889375" cy="713307"/>
            <a:chOff x="2013045" y="4813233"/>
            <a:chExt cx="921986" cy="228855"/>
          </a:xfrm>
        </p:grpSpPr>
        <p:sp>
          <p:nvSpPr>
            <p:cNvPr id="239" name="Google Shape;1975;p51">
              <a:extLst>
                <a:ext uri="{FF2B5EF4-FFF2-40B4-BE49-F238E27FC236}">
                  <a16:creationId xmlns:a16="http://schemas.microsoft.com/office/drawing/2014/main" id="{852F1D08-B841-D4E0-1D47-8A9645C48D34}"/>
                </a:ext>
              </a:extLst>
            </p:cNvPr>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976;p51">
              <a:extLst>
                <a:ext uri="{FF2B5EF4-FFF2-40B4-BE49-F238E27FC236}">
                  <a16:creationId xmlns:a16="http://schemas.microsoft.com/office/drawing/2014/main" id="{BC9EF026-3728-47AB-B811-49C55B9D4C03}"/>
                </a:ext>
              </a:extLst>
            </p:cNvPr>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934;p51">
            <a:extLst>
              <a:ext uri="{FF2B5EF4-FFF2-40B4-BE49-F238E27FC236}">
                <a16:creationId xmlns:a16="http://schemas.microsoft.com/office/drawing/2014/main" id="{BB03B744-8D0C-EA9F-2AAC-89DD36057379}"/>
              </a:ext>
            </a:extLst>
          </p:cNvPr>
          <p:cNvGrpSpPr/>
          <p:nvPr/>
        </p:nvGrpSpPr>
        <p:grpSpPr>
          <a:xfrm>
            <a:off x="344714" y="2445832"/>
            <a:ext cx="480043" cy="440864"/>
            <a:chOff x="6039282" y="1042577"/>
            <a:chExt cx="734316" cy="731929"/>
          </a:xfrm>
        </p:grpSpPr>
        <p:sp>
          <p:nvSpPr>
            <p:cNvPr id="243" name="Google Shape;1935;p51">
              <a:extLst>
                <a:ext uri="{FF2B5EF4-FFF2-40B4-BE49-F238E27FC236}">
                  <a16:creationId xmlns:a16="http://schemas.microsoft.com/office/drawing/2014/main" id="{6BDF38C4-E950-D5AB-E897-85CBC542BE59}"/>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36;p51">
              <a:extLst>
                <a:ext uri="{FF2B5EF4-FFF2-40B4-BE49-F238E27FC236}">
                  <a16:creationId xmlns:a16="http://schemas.microsoft.com/office/drawing/2014/main" id="{0368A166-BB1E-3046-58A6-E9D1CCBBC6BF}"/>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37;p51">
              <a:extLst>
                <a:ext uri="{FF2B5EF4-FFF2-40B4-BE49-F238E27FC236}">
                  <a16:creationId xmlns:a16="http://schemas.microsoft.com/office/drawing/2014/main" id="{93D41366-274D-E9DF-AD6E-230F2147E610}"/>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38;p51">
              <a:extLst>
                <a:ext uri="{FF2B5EF4-FFF2-40B4-BE49-F238E27FC236}">
                  <a16:creationId xmlns:a16="http://schemas.microsoft.com/office/drawing/2014/main" id="{4A3A0B3E-D26F-E1BB-3EB6-A0263839B8FD}"/>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939;p51">
              <a:extLst>
                <a:ext uri="{FF2B5EF4-FFF2-40B4-BE49-F238E27FC236}">
                  <a16:creationId xmlns:a16="http://schemas.microsoft.com/office/drawing/2014/main" id="{C5A07F77-C866-9AD2-8D1A-447553C7A49F}"/>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940;p51">
              <a:extLst>
                <a:ext uri="{FF2B5EF4-FFF2-40B4-BE49-F238E27FC236}">
                  <a16:creationId xmlns:a16="http://schemas.microsoft.com/office/drawing/2014/main" id="{A9180A34-BD49-BB92-D746-97E4B4ADB5E3}"/>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941;p51">
              <a:extLst>
                <a:ext uri="{FF2B5EF4-FFF2-40B4-BE49-F238E27FC236}">
                  <a16:creationId xmlns:a16="http://schemas.microsoft.com/office/drawing/2014/main" id="{E366D6B2-BBEE-94A7-DC8E-541D8C938164}"/>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942;p51">
              <a:extLst>
                <a:ext uri="{FF2B5EF4-FFF2-40B4-BE49-F238E27FC236}">
                  <a16:creationId xmlns:a16="http://schemas.microsoft.com/office/drawing/2014/main" id="{2513B876-4778-6149-F1E1-A20F73FDB493}"/>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943;p51">
              <a:extLst>
                <a:ext uri="{FF2B5EF4-FFF2-40B4-BE49-F238E27FC236}">
                  <a16:creationId xmlns:a16="http://schemas.microsoft.com/office/drawing/2014/main" id="{1AAC3B58-ACB2-A28F-E53E-0D14D06496D1}"/>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44;p51">
              <a:extLst>
                <a:ext uri="{FF2B5EF4-FFF2-40B4-BE49-F238E27FC236}">
                  <a16:creationId xmlns:a16="http://schemas.microsoft.com/office/drawing/2014/main" id="{7971BA99-C409-13BC-B309-82196BE7535A}"/>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45;p51">
              <a:extLst>
                <a:ext uri="{FF2B5EF4-FFF2-40B4-BE49-F238E27FC236}">
                  <a16:creationId xmlns:a16="http://schemas.microsoft.com/office/drawing/2014/main" id="{F0E2789F-733C-C790-E902-F142AB0E1B7A}"/>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46;p51">
              <a:extLst>
                <a:ext uri="{FF2B5EF4-FFF2-40B4-BE49-F238E27FC236}">
                  <a16:creationId xmlns:a16="http://schemas.microsoft.com/office/drawing/2014/main" id="{0BFDAF76-E2B2-B65C-B9D4-6EB2FECC2F23}"/>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947;p51">
              <a:extLst>
                <a:ext uri="{FF2B5EF4-FFF2-40B4-BE49-F238E27FC236}">
                  <a16:creationId xmlns:a16="http://schemas.microsoft.com/office/drawing/2014/main" id="{02BC28DD-2EC8-18C7-738A-F333C2FB917C}"/>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948;p51">
              <a:extLst>
                <a:ext uri="{FF2B5EF4-FFF2-40B4-BE49-F238E27FC236}">
                  <a16:creationId xmlns:a16="http://schemas.microsoft.com/office/drawing/2014/main" id="{B85876F1-3985-19BD-3217-3AAFA861DB45}"/>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49;p51">
              <a:extLst>
                <a:ext uri="{FF2B5EF4-FFF2-40B4-BE49-F238E27FC236}">
                  <a16:creationId xmlns:a16="http://schemas.microsoft.com/office/drawing/2014/main" id="{9DBFD727-0994-730D-966B-C9F924EC585C}"/>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50;p51">
              <a:extLst>
                <a:ext uri="{FF2B5EF4-FFF2-40B4-BE49-F238E27FC236}">
                  <a16:creationId xmlns:a16="http://schemas.microsoft.com/office/drawing/2014/main" id="{F58F18A3-5440-68D4-D600-C8B84349E343}"/>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51;p51">
              <a:extLst>
                <a:ext uri="{FF2B5EF4-FFF2-40B4-BE49-F238E27FC236}">
                  <a16:creationId xmlns:a16="http://schemas.microsoft.com/office/drawing/2014/main" id="{6EFE479E-D68B-B7F4-EE7E-1AF35B44CDCE}"/>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52;p51">
              <a:extLst>
                <a:ext uri="{FF2B5EF4-FFF2-40B4-BE49-F238E27FC236}">
                  <a16:creationId xmlns:a16="http://schemas.microsoft.com/office/drawing/2014/main" id="{3032CAAF-948E-1044-3575-96C6BC9EA52A}"/>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53;p51">
              <a:extLst>
                <a:ext uri="{FF2B5EF4-FFF2-40B4-BE49-F238E27FC236}">
                  <a16:creationId xmlns:a16="http://schemas.microsoft.com/office/drawing/2014/main" id="{A02F0826-CD77-6928-8913-8E1C681F417C}"/>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54;p51">
              <a:extLst>
                <a:ext uri="{FF2B5EF4-FFF2-40B4-BE49-F238E27FC236}">
                  <a16:creationId xmlns:a16="http://schemas.microsoft.com/office/drawing/2014/main" id="{6366F4B4-B1CD-CD44-45D6-583B587105C8}"/>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55;p51">
              <a:extLst>
                <a:ext uri="{FF2B5EF4-FFF2-40B4-BE49-F238E27FC236}">
                  <a16:creationId xmlns:a16="http://schemas.microsoft.com/office/drawing/2014/main" id="{1CB7835A-FEC6-0981-AE54-4376249ED940}"/>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934;p51">
            <a:extLst>
              <a:ext uri="{FF2B5EF4-FFF2-40B4-BE49-F238E27FC236}">
                <a16:creationId xmlns:a16="http://schemas.microsoft.com/office/drawing/2014/main" id="{4DA9F510-6873-E06E-5370-91FF4522DA00}"/>
              </a:ext>
            </a:extLst>
          </p:cNvPr>
          <p:cNvGrpSpPr/>
          <p:nvPr/>
        </p:nvGrpSpPr>
        <p:grpSpPr>
          <a:xfrm>
            <a:off x="303893" y="1794030"/>
            <a:ext cx="507442" cy="438718"/>
            <a:chOff x="6039282" y="1042577"/>
            <a:chExt cx="734316" cy="731929"/>
          </a:xfrm>
        </p:grpSpPr>
        <p:sp>
          <p:nvSpPr>
            <p:cNvPr id="266" name="Google Shape;1935;p51">
              <a:extLst>
                <a:ext uri="{FF2B5EF4-FFF2-40B4-BE49-F238E27FC236}">
                  <a16:creationId xmlns:a16="http://schemas.microsoft.com/office/drawing/2014/main" id="{9A656547-96CA-69B5-6A53-9CFB15AAE9D3}"/>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936;p51">
              <a:extLst>
                <a:ext uri="{FF2B5EF4-FFF2-40B4-BE49-F238E27FC236}">
                  <a16:creationId xmlns:a16="http://schemas.microsoft.com/office/drawing/2014/main" id="{682FCA1F-8C39-62EC-6F0B-ABC4B82CDAE8}"/>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937;p51">
              <a:extLst>
                <a:ext uri="{FF2B5EF4-FFF2-40B4-BE49-F238E27FC236}">
                  <a16:creationId xmlns:a16="http://schemas.microsoft.com/office/drawing/2014/main" id="{DD3E4D2E-ABEE-EE3D-E8B2-F728513FB092}"/>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938;p51">
              <a:extLst>
                <a:ext uri="{FF2B5EF4-FFF2-40B4-BE49-F238E27FC236}">
                  <a16:creationId xmlns:a16="http://schemas.microsoft.com/office/drawing/2014/main" id="{160EE508-D774-73F7-0758-B8769D323C93}"/>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939;p51">
              <a:extLst>
                <a:ext uri="{FF2B5EF4-FFF2-40B4-BE49-F238E27FC236}">
                  <a16:creationId xmlns:a16="http://schemas.microsoft.com/office/drawing/2014/main" id="{63B0D303-FD8A-E830-C08C-D5DF859B6BA3}"/>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940;p51">
              <a:extLst>
                <a:ext uri="{FF2B5EF4-FFF2-40B4-BE49-F238E27FC236}">
                  <a16:creationId xmlns:a16="http://schemas.microsoft.com/office/drawing/2014/main" id="{09A0AF86-4822-5A09-D87D-0F47333B8D27}"/>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941;p51">
              <a:extLst>
                <a:ext uri="{FF2B5EF4-FFF2-40B4-BE49-F238E27FC236}">
                  <a16:creationId xmlns:a16="http://schemas.microsoft.com/office/drawing/2014/main" id="{7A4B9DCD-BF6E-5262-FEC0-EA2D749A763A}"/>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42;p51">
              <a:extLst>
                <a:ext uri="{FF2B5EF4-FFF2-40B4-BE49-F238E27FC236}">
                  <a16:creationId xmlns:a16="http://schemas.microsoft.com/office/drawing/2014/main" id="{E1480262-FF50-C780-CF0C-AB5A0DD3F5F0}"/>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43;p51">
              <a:extLst>
                <a:ext uri="{FF2B5EF4-FFF2-40B4-BE49-F238E27FC236}">
                  <a16:creationId xmlns:a16="http://schemas.microsoft.com/office/drawing/2014/main" id="{6428785C-CADC-2E0D-EE4C-AAA75A779FC1}"/>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44;p51">
              <a:extLst>
                <a:ext uri="{FF2B5EF4-FFF2-40B4-BE49-F238E27FC236}">
                  <a16:creationId xmlns:a16="http://schemas.microsoft.com/office/drawing/2014/main" id="{9AAAE5FB-EF0C-A59B-913B-C074C8A75145}"/>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45;p51">
              <a:extLst>
                <a:ext uri="{FF2B5EF4-FFF2-40B4-BE49-F238E27FC236}">
                  <a16:creationId xmlns:a16="http://schemas.microsoft.com/office/drawing/2014/main" id="{758A8E9D-D3B2-3E73-0BF0-CF0197D1567F}"/>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946;p51">
              <a:extLst>
                <a:ext uri="{FF2B5EF4-FFF2-40B4-BE49-F238E27FC236}">
                  <a16:creationId xmlns:a16="http://schemas.microsoft.com/office/drawing/2014/main" id="{0B9778A0-4BD3-2781-FF52-34409BEF0D94}"/>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47;p51">
              <a:extLst>
                <a:ext uri="{FF2B5EF4-FFF2-40B4-BE49-F238E27FC236}">
                  <a16:creationId xmlns:a16="http://schemas.microsoft.com/office/drawing/2014/main" id="{1AEF5391-3E8E-144A-E57E-8D43BA5BF3ED}"/>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948;p51">
              <a:extLst>
                <a:ext uri="{FF2B5EF4-FFF2-40B4-BE49-F238E27FC236}">
                  <a16:creationId xmlns:a16="http://schemas.microsoft.com/office/drawing/2014/main" id="{83816E34-4FB5-F4F4-7C2C-823F9FAAD0FC}"/>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949;p51">
              <a:extLst>
                <a:ext uri="{FF2B5EF4-FFF2-40B4-BE49-F238E27FC236}">
                  <a16:creationId xmlns:a16="http://schemas.microsoft.com/office/drawing/2014/main" id="{CED8DF41-BDFC-27AB-652D-EAAC21D8D043}"/>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950;p51">
              <a:extLst>
                <a:ext uri="{FF2B5EF4-FFF2-40B4-BE49-F238E27FC236}">
                  <a16:creationId xmlns:a16="http://schemas.microsoft.com/office/drawing/2014/main" id="{81A2BF9B-2E69-0551-1CBB-BF2C2D96A0CE}"/>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951;p51">
              <a:extLst>
                <a:ext uri="{FF2B5EF4-FFF2-40B4-BE49-F238E27FC236}">
                  <a16:creationId xmlns:a16="http://schemas.microsoft.com/office/drawing/2014/main" id="{4AE8CDF0-E99C-6C0F-056A-F53C0B5EE362}"/>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952;p51">
              <a:extLst>
                <a:ext uri="{FF2B5EF4-FFF2-40B4-BE49-F238E27FC236}">
                  <a16:creationId xmlns:a16="http://schemas.microsoft.com/office/drawing/2014/main" id="{80AC15F8-D4B8-4393-6592-D9AB45007D5B}"/>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953;p51">
              <a:extLst>
                <a:ext uri="{FF2B5EF4-FFF2-40B4-BE49-F238E27FC236}">
                  <a16:creationId xmlns:a16="http://schemas.microsoft.com/office/drawing/2014/main" id="{BE6200E0-46F0-D4D3-B80B-29CFF5114AD0}"/>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54;p51">
              <a:extLst>
                <a:ext uri="{FF2B5EF4-FFF2-40B4-BE49-F238E27FC236}">
                  <a16:creationId xmlns:a16="http://schemas.microsoft.com/office/drawing/2014/main" id="{6D5F529D-BE7A-DFB5-4FF0-DB89ADBB474F}"/>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955;p51">
              <a:extLst>
                <a:ext uri="{FF2B5EF4-FFF2-40B4-BE49-F238E27FC236}">
                  <a16:creationId xmlns:a16="http://schemas.microsoft.com/office/drawing/2014/main" id="{BD1EC782-F52D-16A5-910A-2F94108F3245}"/>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34;p51">
            <a:extLst>
              <a:ext uri="{FF2B5EF4-FFF2-40B4-BE49-F238E27FC236}">
                <a16:creationId xmlns:a16="http://schemas.microsoft.com/office/drawing/2014/main" id="{8957B89F-C9AA-72AE-5AF8-E79053CBC897}"/>
              </a:ext>
            </a:extLst>
          </p:cNvPr>
          <p:cNvGrpSpPr/>
          <p:nvPr/>
        </p:nvGrpSpPr>
        <p:grpSpPr>
          <a:xfrm>
            <a:off x="303894" y="1115540"/>
            <a:ext cx="497340" cy="445820"/>
            <a:chOff x="6039282" y="1042577"/>
            <a:chExt cx="734316" cy="731929"/>
          </a:xfrm>
        </p:grpSpPr>
        <p:sp>
          <p:nvSpPr>
            <p:cNvPr id="289" name="Google Shape;1935;p51">
              <a:extLst>
                <a:ext uri="{FF2B5EF4-FFF2-40B4-BE49-F238E27FC236}">
                  <a16:creationId xmlns:a16="http://schemas.microsoft.com/office/drawing/2014/main" id="{FC3D66D5-BAD5-B7DB-2343-58E4AA84F145}"/>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0" name="Google Shape;1936;p51">
              <a:extLst>
                <a:ext uri="{FF2B5EF4-FFF2-40B4-BE49-F238E27FC236}">
                  <a16:creationId xmlns:a16="http://schemas.microsoft.com/office/drawing/2014/main" id="{8EDD2CAA-374E-E8DC-7942-73A758D81AB0}"/>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1" name="Google Shape;1937;p51">
              <a:extLst>
                <a:ext uri="{FF2B5EF4-FFF2-40B4-BE49-F238E27FC236}">
                  <a16:creationId xmlns:a16="http://schemas.microsoft.com/office/drawing/2014/main" id="{3EB33F4B-FC20-18EA-201B-7EA72A60C8D7}"/>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2" name="Google Shape;1938;p51">
              <a:extLst>
                <a:ext uri="{FF2B5EF4-FFF2-40B4-BE49-F238E27FC236}">
                  <a16:creationId xmlns:a16="http://schemas.microsoft.com/office/drawing/2014/main" id="{344A705B-6647-D568-7492-288D81EB6DAC}"/>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3" name="Google Shape;1939;p51">
              <a:extLst>
                <a:ext uri="{FF2B5EF4-FFF2-40B4-BE49-F238E27FC236}">
                  <a16:creationId xmlns:a16="http://schemas.microsoft.com/office/drawing/2014/main" id="{32F6526B-4106-145F-839E-202D95EE1672}"/>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4" name="Google Shape;1940;p51">
              <a:extLst>
                <a:ext uri="{FF2B5EF4-FFF2-40B4-BE49-F238E27FC236}">
                  <a16:creationId xmlns:a16="http://schemas.microsoft.com/office/drawing/2014/main" id="{E1378F3F-AF3D-B62B-1D5E-CF2A08EC7DAF}"/>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5" name="Google Shape;1941;p51">
              <a:extLst>
                <a:ext uri="{FF2B5EF4-FFF2-40B4-BE49-F238E27FC236}">
                  <a16:creationId xmlns:a16="http://schemas.microsoft.com/office/drawing/2014/main" id="{4FDB98D5-AE1B-581D-2AC1-82574D6973AB}"/>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6" name="Google Shape;1942;p51">
              <a:extLst>
                <a:ext uri="{FF2B5EF4-FFF2-40B4-BE49-F238E27FC236}">
                  <a16:creationId xmlns:a16="http://schemas.microsoft.com/office/drawing/2014/main" id="{3EA26DEC-2A93-46DA-07EA-F7500B948D0E}"/>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7" name="Google Shape;1943;p51">
              <a:extLst>
                <a:ext uri="{FF2B5EF4-FFF2-40B4-BE49-F238E27FC236}">
                  <a16:creationId xmlns:a16="http://schemas.microsoft.com/office/drawing/2014/main" id="{5E1DDA1B-F59C-C20C-AC2B-B71C4ED4F644}"/>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8" name="Google Shape;1944;p51">
              <a:extLst>
                <a:ext uri="{FF2B5EF4-FFF2-40B4-BE49-F238E27FC236}">
                  <a16:creationId xmlns:a16="http://schemas.microsoft.com/office/drawing/2014/main" id="{EC872B3A-27C6-FF5F-4026-8129F6AAEFA0}"/>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9" name="Google Shape;1945;p51">
              <a:extLst>
                <a:ext uri="{FF2B5EF4-FFF2-40B4-BE49-F238E27FC236}">
                  <a16:creationId xmlns:a16="http://schemas.microsoft.com/office/drawing/2014/main" id="{1CB64597-2524-3E29-ED69-1EFE2B22E1A5}"/>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0" name="Google Shape;1946;p51">
              <a:extLst>
                <a:ext uri="{FF2B5EF4-FFF2-40B4-BE49-F238E27FC236}">
                  <a16:creationId xmlns:a16="http://schemas.microsoft.com/office/drawing/2014/main" id="{838ED869-9A7C-26A2-9CF3-C611916F3B0E}"/>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1" name="Google Shape;1947;p51">
              <a:extLst>
                <a:ext uri="{FF2B5EF4-FFF2-40B4-BE49-F238E27FC236}">
                  <a16:creationId xmlns:a16="http://schemas.microsoft.com/office/drawing/2014/main" id="{53EF02B7-1E98-F2FA-6DB0-B1557D87EEFE}"/>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2" name="Google Shape;1948;p51">
              <a:extLst>
                <a:ext uri="{FF2B5EF4-FFF2-40B4-BE49-F238E27FC236}">
                  <a16:creationId xmlns:a16="http://schemas.microsoft.com/office/drawing/2014/main" id="{1EA46AE5-613D-DD05-9802-62DE4862F767}"/>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3" name="Google Shape;1949;p51">
              <a:extLst>
                <a:ext uri="{FF2B5EF4-FFF2-40B4-BE49-F238E27FC236}">
                  <a16:creationId xmlns:a16="http://schemas.microsoft.com/office/drawing/2014/main" id="{9B496F29-74DD-559F-4797-263DEFE8BF46}"/>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4" name="Google Shape;1950;p51">
              <a:extLst>
                <a:ext uri="{FF2B5EF4-FFF2-40B4-BE49-F238E27FC236}">
                  <a16:creationId xmlns:a16="http://schemas.microsoft.com/office/drawing/2014/main" id="{8BAF6A17-7BE3-BCC7-A866-65ECC7BE8318}"/>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5" name="Google Shape;1951;p51">
              <a:extLst>
                <a:ext uri="{FF2B5EF4-FFF2-40B4-BE49-F238E27FC236}">
                  <a16:creationId xmlns:a16="http://schemas.microsoft.com/office/drawing/2014/main" id="{04CA14A4-5C34-9BC5-733B-AC256F3CCBC7}"/>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6" name="Google Shape;1952;p51">
              <a:extLst>
                <a:ext uri="{FF2B5EF4-FFF2-40B4-BE49-F238E27FC236}">
                  <a16:creationId xmlns:a16="http://schemas.microsoft.com/office/drawing/2014/main" id="{9E70EB3E-D1D0-61C9-376B-7D5CD9524A40}"/>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7" name="Google Shape;1953;p51">
              <a:extLst>
                <a:ext uri="{FF2B5EF4-FFF2-40B4-BE49-F238E27FC236}">
                  <a16:creationId xmlns:a16="http://schemas.microsoft.com/office/drawing/2014/main" id="{EE4687D4-42C9-695B-A9E7-538E8AE558FA}"/>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8" name="Google Shape;1954;p51">
              <a:extLst>
                <a:ext uri="{FF2B5EF4-FFF2-40B4-BE49-F238E27FC236}">
                  <a16:creationId xmlns:a16="http://schemas.microsoft.com/office/drawing/2014/main" id="{A497E79B-A8A4-B569-A65D-CC0308DC6843}"/>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9" name="Google Shape;1955;p51">
              <a:extLst>
                <a:ext uri="{FF2B5EF4-FFF2-40B4-BE49-F238E27FC236}">
                  <a16:creationId xmlns:a16="http://schemas.microsoft.com/office/drawing/2014/main" id="{0E0D6C31-03D3-49FA-7F7F-8E77252FCC96}"/>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6" name="Google Shape;1934;p51">
            <a:extLst>
              <a:ext uri="{FF2B5EF4-FFF2-40B4-BE49-F238E27FC236}">
                <a16:creationId xmlns:a16="http://schemas.microsoft.com/office/drawing/2014/main" id="{AD9303B3-0FA7-B49D-FC44-910DEA1F860E}"/>
              </a:ext>
            </a:extLst>
          </p:cNvPr>
          <p:cNvGrpSpPr/>
          <p:nvPr/>
        </p:nvGrpSpPr>
        <p:grpSpPr>
          <a:xfrm>
            <a:off x="355268" y="3137063"/>
            <a:ext cx="491671" cy="457628"/>
            <a:chOff x="6039282" y="1042577"/>
            <a:chExt cx="734316" cy="731929"/>
          </a:xfrm>
        </p:grpSpPr>
        <p:sp>
          <p:nvSpPr>
            <p:cNvPr id="312" name="Google Shape;1935;p51">
              <a:extLst>
                <a:ext uri="{FF2B5EF4-FFF2-40B4-BE49-F238E27FC236}">
                  <a16:creationId xmlns:a16="http://schemas.microsoft.com/office/drawing/2014/main" id="{93A89197-ACD9-6BA0-29E8-D412341F385D}"/>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936;p51">
              <a:extLst>
                <a:ext uri="{FF2B5EF4-FFF2-40B4-BE49-F238E27FC236}">
                  <a16:creationId xmlns:a16="http://schemas.microsoft.com/office/drawing/2014/main" id="{0E42530C-074C-A774-7E3A-E1246FA1CC95}"/>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937;p51">
              <a:extLst>
                <a:ext uri="{FF2B5EF4-FFF2-40B4-BE49-F238E27FC236}">
                  <a16:creationId xmlns:a16="http://schemas.microsoft.com/office/drawing/2014/main" id="{1DD0EA8C-AECF-FC1E-299D-24012A223135}"/>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938;p51">
              <a:extLst>
                <a:ext uri="{FF2B5EF4-FFF2-40B4-BE49-F238E27FC236}">
                  <a16:creationId xmlns:a16="http://schemas.microsoft.com/office/drawing/2014/main" id="{E1EE8C61-49B4-574C-6F61-DD114ED1A0AC}"/>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939;p51">
              <a:extLst>
                <a:ext uri="{FF2B5EF4-FFF2-40B4-BE49-F238E27FC236}">
                  <a16:creationId xmlns:a16="http://schemas.microsoft.com/office/drawing/2014/main" id="{B0130C4C-321B-3FF2-5551-83263DF7A0C7}"/>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940;p51">
              <a:extLst>
                <a:ext uri="{FF2B5EF4-FFF2-40B4-BE49-F238E27FC236}">
                  <a16:creationId xmlns:a16="http://schemas.microsoft.com/office/drawing/2014/main" id="{60504946-4375-098E-C53C-4BAB23C8AB34}"/>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941;p51">
              <a:extLst>
                <a:ext uri="{FF2B5EF4-FFF2-40B4-BE49-F238E27FC236}">
                  <a16:creationId xmlns:a16="http://schemas.microsoft.com/office/drawing/2014/main" id="{F90789EB-4D22-FC75-3366-10DE32936DF5}"/>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942;p51">
              <a:extLst>
                <a:ext uri="{FF2B5EF4-FFF2-40B4-BE49-F238E27FC236}">
                  <a16:creationId xmlns:a16="http://schemas.microsoft.com/office/drawing/2014/main" id="{70748967-AC08-6F8B-6786-3ABB38A0293D}"/>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943;p51">
              <a:extLst>
                <a:ext uri="{FF2B5EF4-FFF2-40B4-BE49-F238E27FC236}">
                  <a16:creationId xmlns:a16="http://schemas.microsoft.com/office/drawing/2014/main" id="{8FFA7C4B-1399-F691-7FBD-8CF180DE18F8}"/>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44;p51">
              <a:extLst>
                <a:ext uri="{FF2B5EF4-FFF2-40B4-BE49-F238E27FC236}">
                  <a16:creationId xmlns:a16="http://schemas.microsoft.com/office/drawing/2014/main" id="{D9842C0F-A02B-C843-5E9A-3D42A1D82AED}"/>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45;p51">
              <a:extLst>
                <a:ext uri="{FF2B5EF4-FFF2-40B4-BE49-F238E27FC236}">
                  <a16:creationId xmlns:a16="http://schemas.microsoft.com/office/drawing/2014/main" id="{5C053C0C-1C04-3166-7D18-2F3184F64C7F}"/>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46;p51">
              <a:extLst>
                <a:ext uri="{FF2B5EF4-FFF2-40B4-BE49-F238E27FC236}">
                  <a16:creationId xmlns:a16="http://schemas.microsoft.com/office/drawing/2014/main" id="{64F110DC-AEDF-63C8-44B5-B1BE8E525481}"/>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47;p51">
              <a:extLst>
                <a:ext uri="{FF2B5EF4-FFF2-40B4-BE49-F238E27FC236}">
                  <a16:creationId xmlns:a16="http://schemas.microsoft.com/office/drawing/2014/main" id="{B9856BA7-204D-6C55-7B60-2A41C9226B69}"/>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48;p51">
              <a:extLst>
                <a:ext uri="{FF2B5EF4-FFF2-40B4-BE49-F238E27FC236}">
                  <a16:creationId xmlns:a16="http://schemas.microsoft.com/office/drawing/2014/main" id="{5C6ABFD7-2B1D-4490-957C-4BF0C0F7AB01}"/>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49;p51">
              <a:extLst>
                <a:ext uri="{FF2B5EF4-FFF2-40B4-BE49-F238E27FC236}">
                  <a16:creationId xmlns:a16="http://schemas.microsoft.com/office/drawing/2014/main" id="{F058C2A6-71BF-7CE8-0E79-4249CB0F887F}"/>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50;p51">
              <a:extLst>
                <a:ext uri="{FF2B5EF4-FFF2-40B4-BE49-F238E27FC236}">
                  <a16:creationId xmlns:a16="http://schemas.microsoft.com/office/drawing/2014/main" id="{92114698-B745-ACB3-785B-014866533063}"/>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51;p51">
              <a:extLst>
                <a:ext uri="{FF2B5EF4-FFF2-40B4-BE49-F238E27FC236}">
                  <a16:creationId xmlns:a16="http://schemas.microsoft.com/office/drawing/2014/main" id="{695E31B1-DE08-8B1E-A237-7D862CCEBAD7}"/>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52;p51">
              <a:extLst>
                <a:ext uri="{FF2B5EF4-FFF2-40B4-BE49-F238E27FC236}">
                  <a16:creationId xmlns:a16="http://schemas.microsoft.com/office/drawing/2014/main" id="{1924E349-9F0A-AFC6-53F5-972C6161ECFB}"/>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53;p51">
              <a:extLst>
                <a:ext uri="{FF2B5EF4-FFF2-40B4-BE49-F238E27FC236}">
                  <a16:creationId xmlns:a16="http://schemas.microsoft.com/office/drawing/2014/main" id="{29092A88-B209-FD93-F0BC-0FDFF7B94904}"/>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954;p51">
              <a:extLst>
                <a:ext uri="{FF2B5EF4-FFF2-40B4-BE49-F238E27FC236}">
                  <a16:creationId xmlns:a16="http://schemas.microsoft.com/office/drawing/2014/main" id="{4B3C3132-2D7A-F60C-F113-67D812C56F1D}"/>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955;p51">
              <a:extLst>
                <a:ext uri="{FF2B5EF4-FFF2-40B4-BE49-F238E27FC236}">
                  <a16:creationId xmlns:a16="http://schemas.microsoft.com/office/drawing/2014/main" id="{00A7D95D-852F-6B46-D08C-CC798BDA5393}"/>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934;p51">
            <a:extLst>
              <a:ext uri="{FF2B5EF4-FFF2-40B4-BE49-F238E27FC236}">
                <a16:creationId xmlns:a16="http://schemas.microsoft.com/office/drawing/2014/main" id="{4C75208D-6EBB-9348-64E5-82C57D0F7706}"/>
              </a:ext>
            </a:extLst>
          </p:cNvPr>
          <p:cNvGrpSpPr/>
          <p:nvPr/>
        </p:nvGrpSpPr>
        <p:grpSpPr>
          <a:xfrm>
            <a:off x="385280" y="3828600"/>
            <a:ext cx="496505" cy="475169"/>
            <a:chOff x="6039282" y="1042577"/>
            <a:chExt cx="734316" cy="731929"/>
          </a:xfrm>
        </p:grpSpPr>
        <p:sp>
          <p:nvSpPr>
            <p:cNvPr id="335" name="Google Shape;1935;p51">
              <a:extLst>
                <a:ext uri="{FF2B5EF4-FFF2-40B4-BE49-F238E27FC236}">
                  <a16:creationId xmlns:a16="http://schemas.microsoft.com/office/drawing/2014/main" id="{770C3677-8D1D-FF93-C8EB-1B18E61303E0}"/>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936;p51">
              <a:extLst>
                <a:ext uri="{FF2B5EF4-FFF2-40B4-BE49-F238E27FC236}">
                  <a16:creationId xmlns:a16="http://schemas.microsoft.com/office/drawing/2014/main" id="{5EC12769-1353-8709-F6D9-868EC0B082AE}"/>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937;p51">
              <a:extLst>
                <a:ext uri="{FF2B5EF4-FFF2-40B4-BE49-F238E27FC236}">
                  <a16:creationId xmlns:a16="http://schemas.microsoft.com/office/drawing/2014/main" id="{C77A5D4F-E579-804A-CB4B-705F6E810F58}"/>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938;p51">
              <a:extLst>
                <a:ext uri="{FF2B5EF4-FFF2-40B4-BE49-F238E27FC236}">
                  <a16:creationId xmlns:a16="http://schemas.microsoft.com/office/drawing/2014/main" id="{9A848FCA-053D-3C32-A62C-0DC28092D7C8}"/>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939;p51">
              <a:extLst>
                <a:ext uri="{FF2B5EF4-FFF2-40B4-BE49-F238E27FC236}">
                  <a16:creationId xmlns:a16="http://schemas.microsoft.com/office/drawing/2014/main" id="{A3BC81DD-0258-214D-6B64-A375B9531281}"/>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940;p51">
              <a:extLst>
                <a:ext uri="{FF2B5EF4-FFF2-40B4-BE49-F238E27FC236}">
                  <a16:creationId xmlns:a16="http://schemas.microsoft.com/office/drawing/2014/main" id="{D6173BB7-95EF-3276-4BE7-9743A1F7CC56}"/>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941;p51">
              <a:extLst>
                <a:ext uri="{FF2B5EF4-FFF2-40B4-BE49-F238E27FC236}">
                  <a16:creationId xmlns:a16="http://schemas.microsoft.com/office/drawing/2014/main" id="{03551EE1-9B4A-8A8E-0368-B06C2BCF6731}"/>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942;p51">
              <a:extLst>
                <a:ext uri="{FF2B5EF4-FFF2-40B4-BE49-F238E27FC236}">
                  <a16:creationId xmlns:a16="http://schemas.microsoft.com/office/drawing/2014/main" id="{619CEF49-5D17-157C-6D12-5B9F813DC728}"/>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943;p51">
              <a:extLst>
                <a:ext uri="{FF2B5EF4-FFF2-40B4-BE49-F238E27FC236}">
                  <a16:creationId xmlns:a16="http://schemas.microsoft.com/office/drawing/2014/main" id="{0F68619B-2E63-3351-607E-39649030BD20}"/>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944;p51">
              <a:extLst>
                <a:ext uri="{FF2B5EF4-FFF2-40B4-BE49-F238E27FC236}">
                  <a16:creationId xmlns:a16="http://schemas.microsoft.com/office/drawing/2014/main" id="{DA2EB51F-BDDA-0BF2-049D-29038E2307CF}"/>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945;p51">
              <a:extLst>
                <a:ext uri="{FF2B5EF4-FFF2-40B4-BE49-F238E27FC236}">
                  <a16:creationId xmlns:a16="http://schemas.microsoft.com/office/drawing/2014/main" id="{5D682C77-E9D8-D48A-541B-4861F190FB40}"/>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946;p51">
              <a:extLst>
                <a:ext uri="{FF2B5EF4-FFF2-40B4-BE49-F238E27FC236}">
                  <a16:creationId xmlns:a16="http://schemas.microsoft.com/office/drawing/2014/main" id="{DEEA27DA-9A29-BCAF-50CB-9038716FC4C5}"/>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947;p51">
              <a:extLst>
                <a:ext uri="{FF2B5EF4-FFF2-40B4-BE49-F238E27FC236}">
                  <a16:creationId xmlns:a16="http://schemas.microsoft.com/office/drawing/2014/main" id="{0137B949-732F-FD48-F065-B9ABAEAC87F1}"/>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948;p51">
              <a:extLst>
                <a:ext uri="{FF2B5EF4-FFF2-40B4-BE49-F238E27FC236}">
                  <a16:creationId xmlns:a16="http://schemas.microsoft.com/office/drawing/2014/main" id="{90AAEEA5-E9E4-A0F6-2685-CD3E4ABF6E91}"/>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949;p51">
              <a:extLst>
                <a:ext uri="{FF2B5EF4-FFF2-40B4-BE49-F238E27FC236}">
                  <a16:creationId xmlns:a16="http://schemas.microsoft.com/office/drawing/2014/main" id="{B24DB476-E12E-C470-16B4-BA40F02A4851}"/>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950;p51">
              <a:extLst>
                <a:ext uri="{FF2B5EF4-FFF2-40B4-BE49-F238E27FC236}">
                  <a16:creationId xmlns:a16="http://schemas.microsoft.com/office/drawing/2014/main" id="{D9095569-B090-6DE4-01D6-9A92474426EC}"/>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951;p51">
              <a:extLst>
                <a:ext uri="{FF2B5EF4-FFF2-40B4-BE49-F238E27FC236}">
                  <a16:creationId xmlns:a16="http://schemas.microsoft.com/office/drawing/2014/main" id="{D851A138-B9A4-A3C4-F85F-340FEF19C64B}"/>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952;p51">
              <a:extLst>
                <a:ext uri="{FF2B5EF4-FFF2-40B4-BE49-F238E27FC236}">
                  <a16:creationId xmlns:a16="http://schemas.microsoft.com/office/drawing/2014/main" id="{9AA7D73D-9CD3-EC92-DC68-8B2690E17DD0}"/>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953;p51">
              <a:extLst>
                <a:ext uri="{FF2B5EF4-FFF2-40B4-BE49-F238E27FC236}">
                  <a16:creationId xmlns:a16="http://schemas.microsoft.com/office/drawing/2014/main" id="{2230AB73-FBE6-1179-3F99-867F642CF10A}"/>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954;p51">
              <a:extLst>
                <a:ext uri="{FF2B5EF4-FFF2-40B4-BE49-F238E27FC236}">
                  <a16:creationId xmlns:a16="http://schemas.microsoft.com/office/drawing/2014/main" id="{C23EF31A-58C9-E47B-9BAA-23366D3630F8}"/>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955;p51">
              <a:extLst>
                <a:ext uri="{FF2B5EF4-FFF2-40B4-BE49-F238E27FC236}">
                  <a16:creationId xmlns:a16="http://schemas.microsoft.com/office/drawing/2014/main" id="{8B98DBC3-4140-D4A1-4359-FD419250C4AC}"/>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A900AF05-5523-B1DD-A2EF-5C5564D393EF}"/>
              </a:ext>
            </a:extLst>
          </p:cNvPr>
          <p:cNvSpPr txBox="1"/>
          <p:nvPr/>
        </p:nvSpPr>
        <p:spPr>
          <a:xfrm>
            <a:off x="986458" y="1134086"/>
            <a:ext cx="7704000" cy="523220"/>
          </a:xfrm>
          <a:prstGeom prst="rect">
            <a:avLst/>
          </a:prstGeom>
          <a:noFill/>
        </p:spPr>
        <p:txBody>
          <a:bodyPr wrap="square" rtlCol="0">
            <a:spAutoFit/>
          </a:bodyPr>
          <a:lstStyle/>
          <a:p>
            <a:pPr algn="l"/>
            <a:r>
              <a:rPr lang="en-US" b="1">
                <a:solidFill>
                  <a:schemeClr val="accent4"/>
                </a:solidFill>
              </a:rPr>
              <a:t>Gestures can be used to control interactions for entertainment purposes such as gaming to make the game player’s experience more interactive or immersive.</a:t>
            </a:r>
          </a:p>
        </p:txBody>
      </p:sp>
      <p:sp>
        <p:nvSpPr>
          <p:cNvPr id="9" name="TextBox 8">
            <a:extLst>
              <a:ext uri="{FF2B5EF4-FFF2-40B4-BE49-F238E27FC236}">
                <a16:creationId xmlns:a16="http://schemas.microsoft.com/office/drawing/2014/main" id="{788791E5-F562-AAFB-75C1-352D38816004}"/>
              </a:ext>
            </a:extLst>
          </p:cNvPr>
          <p:cNvSpPr txBox="1"/>
          <p:nvPr/>
        </p:nvSpPr>
        <p:spPr>
          <a:xfrm>
            <a:off x="990642" y="1813602"/>
            <a:ext cx="6354537" cy="523220"/>
          </a:xfrm>
          <a:prstGeom prst="rect">
            <a:avLst/>
          </a:prstGeom>
          <a:noFill/>
        </p:spPr>
        <p:txBody>
          <a:bodyPr wrap="square" rtlCol="0">
            <a:spAutoFit/>
          </a:bodyPr>
          <a:lstStyle/>
          <a:p>
            <a:pPr algn="l"/>
            <a:r>
              <a:rPr lang="en-US" b="1">
                <a:solidFill>
                  <a:schemeClr val="accent4"/>
                </a:solidFill>
              </a:rPr>
              <a:t>Through the use of gesture recognition, remote control with the wave of a hand of various devices is possible.</a:t>
            </a:r>
          </a:p>
        </p:txBody>
      </p:sp>
      <p:sp>
        <p:nvSpPr>
          <p:cNvPr id="10" name="TextBox 9">
            <a:extLst>
              <a:ext uri="{FF2B5EF4-FFF2-40B4-BE49-F238E27FC236}">
                <a16:creationId xmlns:a16="http://schemas.microsoft.com/office/drawing/2014/main" id="{6A3EE766-7EB3-27DD-8AD7-16F58E75FAFD}"/>
              </a:ext>
            </a:extLst>
          </p:cNvPr>
          <p:cNvSpPr txBox="1"/>
          <p:nvPr/>
        </p:nvSpPr>
        <p:spPr>
          <a:xfrm>
            <a:off x="953783" y="2583480"/>
            <a:ext cx="7223696" cy="307777"/>
          </a:xfrm>
          <a:prstGeom prst="rect">
            <a:avLst/>
          </a:prstGeom>
          <a:noFill/>
        </p:spPr>
        <p:txBody>
          <a:bodyPr wrap="square" rtlCol="0">
            <a:spAutoFit/>
          </a:bodyPr>
          <a:lstStyle/>
          <a:p>
            <a:pPr algn="l"/>
            <a:r>
              <a:rPr lang="en-US" b="1">
                <a:solidFill>
                  <a:schemeClr val="accent4"/>
                </a:solidFill>
              </a:rPr>
              <a:t>Industrial application for trolley control, lift control, etc.</a:t>
            </a:r>
          </a:p>
        </p:txBody>
      </p:sp>
      <p:sp>
        <p:nvSpPr>
          <p:cNvPr id="11" name="TextBox 10">
            <a:extLst>
              <a:ext uri="{FF2B5EF4-FFF2-40B4-BE49-F238E27FC236}">
                <a16:creationId xmlns:a16="http://schemas.microsoft.com/office/drawing/2014/main" id="{9A5A6E6A-C8D5-CC1E-9697-9E7ED490EA8D}"/>
              </a:ext>
            </a:extLst>
          </p:cNvPr>
          <p:cNvSpPr txBox="1"/>
          <p:nvPr/>
        </p:nvSpPr>
        <p:spPr>
          <a:xfrm>
            <a:off x="988829" y="4608919"/>
            <a:ext cx="3486149" cy="307777"/>
          </a:xfrm>
          <a:prstGeom prst="rect">
            <a:avLst/>
          </a:prstGeom>
          <a:noFill/>
        </p:spPr>
        <p:txBody>
          <a:bodyPr wrap="square" rtlCol="0">
            <a:spAutoFit/>
          </a:bodyPr>
          <a:lstStyle/>
          <a:p>
            <a:pPr algn="l"/>
            <a:r>
              <a:rPr lang="en-US" b="1">
                <a:solidFill>
                  <a:schemeClr val="accent4"/>
                </a:solidFill>
              </a:rPr>
              <a:t>Military application to control robotics.</a:t>
            </a:r>
          </a:p>
        </p:txBody>
      </p:sp>
      <p:sp>
        <p:nvSpPr>
          <p:cNvPr id="12" name="TextBox 11">
            <a:extLst>
              <a:ext uri="{FF2B5EF4-FFF2-40B4-BE49-F238E27FC236}">
                <a16:creationId xmlns:a16="http://schemas.microsoft.com/office/drawing/2014/main" id="{189D65B0-C13B-9D95-7AC0-BA9347FB84DA}"/>
              </a:ext>
            </a:extLst>
          </p:cNvPr>
          <p:cNvSpPr txBox="1"/>
          <p:nvPr/>
        </p:nvSpPr>
        <p:spPr>
          <a:xfrm>
            <a:off x="3657600" y="1657350"/>
            <a:ext cx="1828800" cy="307777"/>
          </a:xfrm>
          <a:prstGeom prst="rect">
            <a:avLst/>
          </a:prstGeom>
          <a:noFill/>
        </p:spPr>
        <p:txBody>
          <a:bodyPr wrap="square" rtlCol="0">
            <a:spAutoFit/>
          </a:bodyPr>
          <a:lstStyle/>
          <a:p>
            <a:pPr algn="l"/>
            <a:endParaRPr lang="en-US" b="1">
              <a:solidFill>
                <a:schemeClr val="accent4"/>
              </a:solidFill>
            </a:endParaRPr>
          </a:p>
        </p:txBody>
      </p:sp>
      <p:sp>
        <p:nvSpPr>
          <p:cNvPr id="14" name="TextBox 13">
            <a:extLst>
              <a:ext uri="{FF2B5EF4-FFF2-40B4-BE49-F238E27FC236}">
                <a16:creationId xmlns:a16="http://schemas.microsoft.com/office/drawing/2014/main" id="{9E62615F-1494-8E2B-DB6E-5A36DC0BECF0}"/>
              </a:ext>
            </a:extLst>
          </p:cNvPr>
          <p:cNvSpPr txBox="1"/>
          <p:nvPr/>
        </p:nvSpPr>
        <p:spPr>
          <a:xfrm>
            <a:off x="951067" y="3888040"/>
            <a:ext cx="4905988" cy="307777"/>
          </a:xfrm>
          <a:prstGeom prst="rect">
            <a:avLst/>
          </a:prstGeom>
          <a:noFill/>
        </p:spPr>
        <p:txBody>
          <a:bodyPr wrap="square" rtlCol="0">
            <a:spAutoFit/>
          </a:bodyPr>
          <a:lstStyle/>
          <a:p>
            <a:pPr algn="l"/>
            <a:r>
              <a:rPr lang="en-US" b="1">
                <a:solidFill>
                  <a:schemeClr val="accent4"/>
                </a:solidFill>
              </a:rPr>
              <a:t>Medical</a:t>
            </a:r>
            <a:r>
              <a:rPr lang="en-US">
                <a:solidFill>
                  <a:schemeClr val="accent4"/>
                </a:solidFill>
              </a:rPr>
              <a:t> </a:t>
            </a:r>
            <a:r>
              <a:rPr lang="en-US" b="1">
                <a:solidFill>
                  <a:schemeClr val="accent4"/>
                </a:solidFill>
              </a:rPr>
              <a:t>application</a:t>
            </a:r>
            <a:r>
              <a:rPr lang="en-US">
                <a:solidFill>
                  <a:schemeClr val="accent4"/>
                </a:solidFill>
              </a:rPr>
              <a:t> </a:t>
            </a:r>
            <a:r>
              <a:rPr lang="en-US" b="1">
                <a:solidFill>
                  <a:schemeClr val="accent4"/>
                </a:solidFill>
              </a:rPr>
              <a:t>for</a:t>
            </a:r>
            <a:r>
              <a:rPr lang="en-US">
                <a:solidFill>
                  <a:schemeClr val="accent4"/>
                </a:solidFill>
              </a:rPr>
              <a:t> </a:t>
            </a:r>
            <a:r>
              <a:rPr lang="en-US" b="1">
                <a:solidFill>
                  <a:schemeClr val="accent4"/>
                </a:solidFill>
              </a:rPr>
              <a:t>surgery</a:t>
            </a:r>
            <a:r>
              <a:rPr lang="en-US">
                <a:solidFill>
                  <a:schemeClr val="accent4"/>
                </a:solidFill>
              </a:rPr>
              <a:t> </a:t>
            </a:r>
            <a:r>
              <a:rPr lang="en-US" b="1">
                <a:solidFill>
                  <a:schemeClr val="accent4"/>
                </a:solidFill>
              </a:rPr>
              <a:t>purpose</a:t>
            </a:r>
            <a:r>
              <a:rPr lang="en-US">
                <a:solidFill>
                  <a:schemeClr val="accent4"/>
                </a:solidFill>
              </a:rPr>
              <a:t>.</a:t>
            </a:r>
          </a:p>
        </p:txBody>
      </p:sp>
      <p:grpSp>
        <p:nvGrpSpPr>
          <p:cNvPr id="13" name="Google Shape;1934;p51">
            <a:extLst>
              <a:ext uri="{FF2B5EF4-FFF2-40B4-BE49-F238E27FC236}">
                <a16:creationId xmlns:a16="http://schemas.microsoft.com/office/drawing/2014/main" id="{E1DF4CFD-AD57-704B-A9FE-E5CA39A98A09}"/>
              </a:ext>
            </a:extLst>
          </p:cNvPr>
          <p:cNvGrpSpPr/>
          <p:nvPr/>
        </p:nvGrpSpPr>
        <p:grpSpPr>
          <a:xfrm>
            <a:off x="396804" y="4479664"/>
            <a:ext cx="496502" cy="475171"/>
            <a:chOff x="6039282" y="1042577"/>
            <a:chExt cx="734316" cy="731929"/>
          </a:xfrm>
        </p:grpSpPr>
        <p:sp>
          <p:nvSpPr>
            <p:cNvPr id="123" name="Google Shape;1935;p51">
              <a:extLst>
                <a:ext uri="{FF2B5EF4-FFF2-40B4-BE49-F238E27FC236}">
                  <a16:creationId xmlns:a16="http://schemas.microsoft.com/office/drawing/2014/main" id="{B5908575-FC0C-83A2-8E65-CA42F8FE2A1F}"/>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36;p51">
              <a:extLst>
                <a:ext uri="{FF2B5EF4-FFF2-40B4-BE49-F238E27FC236}">
                  <a16:creationId xmlns:a16="http://schemas.microsoft.com/office/drawing/2014/main" id="{97E9062D-8AA2-6C07-7C47-976E7721CB83}"/>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37;p51">
              <a:extLst>
                <a:ext uri="{FF2B5EF4-FFF2-40B4-BE49-F238E27FC236}">
                  <a16:creationId xmlns:a16="http://schemas.microsoft.com/office/drawing/2014/main" id="{A007EF83-E2BA-08AD-8DC1-07B16749D17A}"/>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38;p51">
              <a:extLst>
                <a:ext uri="{FF2B5EF4-FFF2-40B4-BE49-F238E27FC236}">
                  <a16:creationId xmlns:a16="http://schemas.microsoft.com/office/drawing/2014/main" id="{C6B5FC9E-BBA6-CF15-2CF4-B8571528D7CC}"/>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39;p51">
              <a:extLst>
                <a:ext uri="{FF2B5EF4-FFF2-40B4-BE49-F238E27FC236}">
                  <a16:creationId xmlns:a16="http://schemas.microsoft.com/office/drawing/2014/main" id="{9E21B2A0-D2E9-0EA7-504C-7C6370E35EDE}"/>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40;p51">
              <a:extLst>
                <a:ext uri="{FF2B5EF4-FFF2-40B4-BE49-F238E27FC236}">
                  <a16:creationId xmlns:a16="http://schemas.microsoft.com/office/drawing/2014/main" id="{6BC8C765-3F2E-3740-32E7-7075BC7CACC4}"/>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41;p51">
              <a:extLst>
                <a:ext uri="{FF2B5EF4-FFF2-40B4-BE49-F238E27FC236}">
                  <a16:creationId xmlns:a16="http://schemas.microsoft.com/office/drawing/2014/main" id="{7F9D8144-B630-D942-FA43-8509292CCB2F}"/>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42;p51">
              <a:extLst>
                <a:ext uri="{FF2B5EF4-FFF2-40B4-BE49-F238E27FC236}">
                  <a16:creationId xmlns:a16="http://schemas.microsoft.com/office/drawing/2014/main" id="{DC67F3E3-CABB-7A39-4889-B5F5EA16CAB6}"/>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43;p51">
              <a:extLst>
                <a:ext uri="{FF2B5EF4-FFF2-40B4-BE49-F238E27FC236}">
                  <a16:creationId xmlns:a16="http://schemas.microsoft.com/office/drawing/2014/main" id="{26034F64-A9CA-9AF5-F5EC-DB9E4A8DD840}"/>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44;p51">
              <a:extLst>
                <a:ext uri="{FF2B5EF4-FFF2-40B4-BE49-F238E27FC236}">
                  <a16:creationId xmlns:a16="http://schemas.microsoft.com/office/drawing/2014/main" id="{C4D839A7-76AD-460C-9CAF-88B8F7D7996D}"/>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45;p51">
              <a:extLst>
                <a:ext uri="{FF2B5EF4-FFF2-40B4-BE49-F238E27FC236}">
                  <a16:creationId xmlns:a16="http://schemas.microsoft.com/office/drawing/2014/main" id="{3737D9AD-1129-C8EA-F731-88EF48BF03B3}"/>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46;p51">
              <a:extLst>
                <a:ext uri="{FF2B5EF4-FFF2-40B4-BE49-F238E27FC236}">
                  <a16:creationId xmlns:a16="http://schemas.microsoft.com/office/drawing/2014/main" id="{E07B797E-5382-E073-E2DE-717CF55E682E}"/>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47;p51">
              <a:extLst>
                <a:ext uri="{FF2B5EF4-FFF2-40B4-BE49-F238E27FC236}">
                  <a16:creationId xmlns:a16="http://schemas.microsoft.com/office/drawing/2014/main" id="{28E2F623-E3E0-9EF7-ADB5-399CA8A2E9BC}"/>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48;p51">
              <a:extLst>
                <a:ext uri="{FF2B5EF4-FFF2-40B4-BE49-F238E27FC236}">
                  <a16:creationId xmlns:a16="http://schemas.microsoft.com/office/drawing/2014/main" id="{E3604A1F-7EFA-E314-61F1-F280B4388CD8}"/>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49;p51">
              <a:extLst>
                <a:ext uri="{FF2B5EF4-FFF2-40B4-BE49-F238E27FC236}">
                  <a16:creationId xmlns:a16="http://schemas.microsoft.com/office/drawing/2014/main" id="{6A9DAABB-C2D9-5112-91DF-74C07351BA77}"/>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50;p51">
              <a:extLst>
                <a:ext uri="{FF2B5EF4-FFF2-40B4-BE49-F238E27FC236}">
                  <a16:creationId xmlns:a16="http://schemas.microsoft.com/office/drawing/2014/main" id="{7C776799-1FC5-F70A-256D-530B7D81C4EB}"/>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51;p51">
              <a:extLst>
                <a:ext uri="{FF2B5EF4-FFF2-40B4-BE49-F238E27FC236}">
                  <a16:creationId xmlns:a16="http://schemas.microsoft.com/office/drawing/2014/main" id="{CA3E550F-993D-7D6B-F014-41994DBCD8B3}"/>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52;p51">
              <a:extLst>
                <a:ext uri="{FF2B5EF4-FFF2-40B4-BE49-F238E27FC236}">
                  <a16:creationId xmlns:a16="http://schemas.microsoft.com/office/drawing/2014/main" id="{4F0A7FB1-9825-DD41-EB1B-CB787940956D}"/>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53;p51">
              <a:extLst>
                <a:ext uri="{FF2B5EF4-FFF2-40B4-BE49-F238E27FC236}">
                  <a16:creationId xmlns:a16="http://schemas.microsoft.com/office/drawing/2014/main" id="{EB42B80F-F370-E179-C26F-28C743D6D004}"/>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54;p51">
              <a:extLst>
                <a:ext uri="{FF2B5EF4-FFF2-40B4-BE49-F238E27FC236}">
                  <a16:creationId xmlns:a16="http://schemas.microsoft.com/office/drawing/2014/main" id="{9EF02167-661A-158E-4A91-09B8AB52A8D1}"/>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55;p51">
              <a:extLst>
                <a:ext uri="{FF2B5EF4-FFF2-40B4-BE49-F238E27FC236}">
                  <a16:creationId xmlns:a16="http://schemas.microsoft.com/office/drawing/2014/main" id="{1E96B732-F64D-9468-5C6B-BABC8800BF77}"/>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1D65F358-7D59-BD81-3AED-A23CAD8D5481}"/>
              </a:ext>
            </a:extLst>
          </p:cNvPr>
          <p:cNvSpPr txBox="1"/>
          <p:nvPr/>
        </p:nvSpPr>
        <p:spPr>
          <a:xfrm>
            <a:off x="987801" y="3184679"/>
            <a:ext cx="5813685" cy="307777"/>
          </a:xfrm>
          <a:prstGeom prst="rect">
            <a:avLst/>
          </a:prstGeom>
          <a:noFill/>
        </p:spPr>
        <p:txBody>
          <a:bodyPr wrap="square" rtlCol="0">
            <a:spAutoFit/>
          </a:bodyPr>
          <a:lstStyle/>
          <a:p>
            <a:pPr algn="l"/>
            <a:r>
              <a:rPr lang="en-US" b="1">
                <a:solidFill>
                  <a:schemeClr val="accent4"/>
                </a:solidFill>
              </a:rPr>
              <a:t>Can be used as an assistance for physically challenged people.</a:t>
            </a:r>
            <a:r>
              <a:rPr lang="en-US">
                <a:solidFill>
                  <a:schemeClr val="accent4"/>
                </a:solidFill>
              </a:rPr>
              <a: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529600" y="10161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3F3F3"/>
                </a:solidFill>
              </a:rPr>
              <a:t>CONCLUSION :</a:t>
            </a:r>
            <a:endParaRPr>
              <a:solidFill>
                <a:srgbClr val="F3F3F3"/>
              </a:solidFill>
            </a:endParaRPr>
          </a:p>
        </p:txBody>
      </p:sp>
      <p:pic>
        <p:nvPicPr>
          <p:cNvPr id="1794" name="Google Shape;1794;p47"/>
          <p:cNvPicPr preferRelativeResize="0"/>
          <p:nvPr/>
        </p:nvPicPr>
        <p:blipFill rotWithShape="1">
          <a:blip r:embed="rId4">
            <a:alphaModFix/>
          </a:blip>
          <a:srcRect l="25302" r="25297"/>
          <a:stretch/>
        </p:blipFill>
        <p:spPr>
          <a:xfrm>
            <a:off x="7017253" y="1467689"/>
            <a:ext cx="2432693" cy="2770550"/>
          </a:xfrm>
          <a:prstGeom prst="rect">
            <a:avLst/>
          </a:prstGeom>
          <a:noFill/>
          <a:ln>
            <a:noFill/>
          </a:ln>
        </p:spPr>
      </p:pic>
      <p:sp>
        <p:nvSpPr>
          <p:cNvPr id="2" name="TextBox 1">
            <a:extLst>
              <a:ext uri="{FF2B5EF4-FFF2-40B4-BE49-F238E27FC236}">
                <a16:creationId xmlns:a16="http://schemas.microsoft.com/office/drawing/2014/main" id="{F4879CB6-7C7F-D73E-24F5-0D4389FA6929}"/>
              </a:ext>
            </a:extLst>
          </p:cNvPr>
          <p:cNvSpPr txBox="1"/>
          <p:nvPr/>
        </p:nvSpPr>
        <p:spPr>
          <a:xfrm>
            <a:off x="437256" y="905261"/>
            <a:ext cx="7090400" cy="3785652"/>
          </a:xfrm>
          <a:prstGeom prst="rect">
            <a:avLst/>
          </a:prstGeom>
          <a:noFill/>
        </p:spPr>
        <p:txBody>
          <a:bodyPr wrap="square" lIns="91440" tIns="45720" rIns="91440" bIns="45720" rtlCol="0" anchor="t">
            <a:spAutoFit/>
          </a:bodyPr>
          <a:lstStyle/>
          <a:p>
            <a:r>
              <a:rPr lang="en-US" sz="2000" b="1">
                <a:solidFill>
                  <a:schemeClr val="accent4"/>
                </a:solidFill>
                <a:latin typeface="Bahnschrift"/>
              </a:rPr>
              <a:t>1. In this project we introduced a </a:t>
            </a:r>
            <a:r>
              <a:rPr lang="en-US" sz="2000" b="1" u="sng">
                <a:solidFill>
                  <a:schemeClr val="accent4"/>
                </a:solidFill>
                <a:latin typeface="Bahnschrift"/>
              </a:rPr>
              <a:t>hand-gesture-based</a:t>
            </a:r>
            <a:r>
              <a:rPr lang="en-US" sz="2000" b="1">
                <a:solidFill>
                  <a:schemeClr val="accent4"/>
                </a:solidFill>
                <a:latin typeface="Bahnschrift"/>
              </a:rPr>
              <a:t> interface for navigating a car-robot. </a:t>
            </a:r>
            <a:endParaRPr lang="en-US" sz="2000" b="1">
              <a:solidFill>
                <a:schemeClr val="accent4"/>
              </a:solidFill>
              <a:latin typeface="Bahnschrift" panose="020B0502040204020203" pitchFamily="34" charset="0"/>
            </a:endParaRPr>
          </a:p>
          <a:p>
            <a:pPr algn="l"/>
            <a:endParaRPr lang="en-US" sz="2000" b="1">
              <a:solidFill>
                <a:schemeClr val="accent4"/>
              </a:solidFill>
              <a:latin typeface="Bahnschrift" panose="020B0502040204020203" pitchFamily="34" charset="0"/>
            </a:endParaRPr>
          </a:p>
          <a:p>
            <a:r>
              <a:rPr lang="en-US" sz="2000" b="1">
                <a:solidFill>
                  <a:schemeClr val="accent4"/>
                </a:solidFill>
                <a:latin typeface="Bahnschrift"/>
              </a:rPr>
              <a:t>2. A user can control a car-robot directly by using his or her  </a:t>
            </a:r>
            <a:r>
              <a:rPr lang="en-US" sz="2000" b="1" u="sng">
                <a:solidFill>
                  <a:schemeClr val="accent4"/>
                </a:solidFill>
                <a:latin typeface="Bahnschrift"/>
              </a:rPr>
              <a:t>hand trajectories.</a:t>
            </a:r>
          </a:p>
          <a:p>
            <a:pPr algn="l"/>
            <a:endParaRPr lang="en-US" sz="2000" b="1" u="sng">
              <a:solidFill>
                <a:schemeClr val="accent4"/>
              </a:solidFill>
              <a:latin typeface="Bahnschrift" panose="020B0502040204020203" pitchFamily="34" charset="0"/>
            </a:endParaRPr>
          </a:p>
          <a:p>
            <a:r>
              <a:rPr lang="en-US" sz="2000" b="1">
                <a:solidFill>
                  <a:schemeClr val="accent4"/>
                </a:solidFill>
                <a:latin typeface="Bahnschrift"/>
              </a:rPr>
              <a:t>3. In the future, we will directly use a </a:t>
            </a:r>
            <a:r>
              <a:rPr lang="en-US" sz="2000" b="1" u="sng">
                <a:solidFill>
                  <a:schemeClr val="accent4"/>
                </a:solidFill>
                <a:latin typeface="Bahnschrift"/>
              </a:rPr>
              <a:t>mobile phone </a:t>
            </a:r>
            <a:r>
              <a:rPr lang="en-US" sz="2000" b="1">
                <a:solidFill>
                  <a:schemeClr val="accent4"/>
                </a:solidFill>
                <a:latin typeface="Bahnschrift"/>
              </a:rPr>
              <a:t>with an accelerometer to control a car-robot. </a:t>
            </a:r>
            <a:endParaRPr lang="en-US" sz="2000" b="1">
              <a:solidFill>
                <a:schemeClr val="accent4"/>
              </a:solidFill>
              <a:latin typeface="Bahnschrift" panose="020B0502040204020203" pitchFamily="34" charset="0"/>
            </a:endParaRPr>
          </a:p>
          <a:p>
            <a:pPr algn="l"/>
            <a:endParaRPr lang="en-US" sz="2000" b="1">
              <a:solidFill>
                <a:schemeClr val="accent4"/>
              </a:solidFill>
              <a:latin typeface="Bahnschrift" panose="020B0502040204020203" pitchFamily="34" charset="0"/>
            </a:endParaRPr>
          </a:p>
          <a:p>
            <a:pPr algn="l"/>
            <a:r>
              <a:rPr lang="en-US" sz="2000" b="1">
                <a:solidFill>
                  <a:schemeClr val="accent4"/>
                </a:solidFill>
                <a:latin typeface="Bahnschrift"/>
              </a:rPr>
              <a:t>4. We also want to add more hand gestures (such as the curve and slash) into the interface to control the car more naturally and effectively.</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115595" y="683459"/>
            <a:ext cx="4731254" cy="13122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8800"/>
              <a:t>THANKS!</a:t>
            </a:r>
            <a:endParaRPr sz="8800"/>
          </a:p>
        </p:txBody>
      </p:sp>
      <p:sp>
        <p:nvSpPr>
          <p:cNvPr id="1769" name="Google Shape;1769;p46"/>
          <p:cNvSpPr txBox="1">
            <a:spLocks noGrp="1"/>
          </p:cNvSpPr>
          <p:nvPr>
            <p:ph type="subTitle" idx="1"/>
          </p:nvPr>
        </p:nvSpPr>
        <p:spPr>
          <a:xfrm>
            <a:off x="2622427" y="1995740"/>
            <a:ext cx="3842454" cy="11772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3F3F3"/>
                </a:solidFill>
              </a:rPr>
              <a:t>Do you have any questions?</a:t>
            </a:r>
            <a:endParaRPr sz="1800">
              <a:solidFill>
                <a:srgbClr val="F3F3F3"/>
              </a:solidFill>
            </a:endParaRPr>
          </a:p>
          <a:p>
            <a:pPr marL="0" lvl="0" indent="0" algn="ctr" rtl="0">
              <a:spcBef>
                <a:spcPts val="0"/>
              </a:spcBef>
              <a:spcAft>
                <a:spcPts val="0"/>
              </a:spcAft>
              <a:buClr>
                <a:schemeClr val="dk1"/>
              </a:buClr>
              <a:buSzPts val="1100"/>
              <a:buFont typeface="Arial"/>
              <a:buNone/>
            </a:pPr>
            <a:endParaRPr sz="1800">
              <a:solidFill>
                <a:srgbClr val="F3F3F3"/>
              </a:solidFill>
            </a:endParaRPr>
          </a:p>
          <a:p>
            <a:pPr marL="0" lvl="0" indent="0" algn="ctr" rtl="0">
              <a:spcBef>
                <a:spcPts val="0"/>
              </a:spcBef>
              <a:spcAft>
                <a:spcPts val="0"/>
              </a:spcAft>
              <a:buClr>
                <a:schemeClr val="dk1"/>
              </a:buClr>
              <a:buSzPts val="1100"/>
              <a:buFont typeface="Arial"/>
              <a:buNone/>
            </a:pPr>
            <a:r>
              <a:rPr lang="en-US" sz="1800"/>
              <a:t>shaikmohsinhussain22</a:t>
            </a:r>
            <a:r>
              <a:rPr lang="en" sz="1800"/>
              <a:t>@</a:t>
            </a:r>
            <a:r>
              <a:rPr lang="en-US" sz="1800"/>
              <a:t>gmail</a:t>
            </a:r>
            <a:r>
              <a:rPr lang="en" sz="1800"/>
              <a:t>.com</a:t>
            </a:r>
            <a:endParaRPr lang="en-US" sz="1800">
              <a:solidFill>
                <a:srgbClr val="F3F3F3"/>
              </a:solidFill>
            </a:endParaRPr>
          </a:p>
          <a:p>
            <a:pPr marL="0" lvl="0" indent="0" algn="ctr" rtl="0">
              <a:spcBef>
                <a:spcPts val="0"/>
              </a:spcBef>
              <a:spcAft>
                <a:spcPts val="0"/>
              </a:spcAft>
              <a:buClr>
                <a:schemeClr val="dk1"/>
              </a:buClr>
              <a:buSzPts val="1100"/>
              <a:buFont typeface="Arial"/>
              <a:buNone/>
            </a:pPr>
            <a:r>
              <a:rPr lang="en" sz="1800">
                <a:solidFill>
                  <a:srgbClr val="F3F3F3"/>
                </a:solidFill>
              </a:rPr>
              <a:t> </a:t>
            </a:r>
            <a:r>
              <a:rPr lang="en-US" sz="1800">
                <a:solidFill>
                  <a:srgbClr val="F3F3F3"/>
                </a:solidFill>
              </a:rPr>
              <a:t>+91 6302 264 345</a:t>
            </a:r>
          </a:p>
          <a:p>
            <a:pPr marL="0" lvl="0" indent="0" algn="ctr" rtl="0">
              <a:spcBef>
                <a:spcPts val="0"/>
              </a:spcBef>
              <a:spcAft>
                <a:spcPts val="0"/>
              </a:spcAft>
              <a:buClr>
                <a:schemeClr val="dk1"/>
              </a:buClr>
              <a:buSzPts val="1100"/>
              <a:buFont typeface="Arial"/>
              <a:buNone/>
            </a:pPr>
            <a:r>
              <a:rPr lang="en" sz="1800">
                <a:solidFill>
                  <a:srgbClr val="F3F3F3"/>
                </a:solidFill>
              </a:rPr>
              <a:t>+91  </a:t>
            </a:r>
            <a:r>
              <a:rPr lang="en-US" sz="1800"/>
              <a:t>7995 111 503</a:t>
            </a:r>
            <a:endParaRPr sz="1800">
              <a:solidFill>
                <a:srgbClr val="F3F3F3"/>
              </a:solidFill>
            </a:endParaRPr>
          </a:p>
        </p:txBody>
      </p:sp>
      <p:grpSp>
        <p:nvGrpSpPr>
          <p:cNvPr id="1771" name="Google Shape;1771;p46"/>
          <p:cNvGrpSpPr/>
          <p:nvPr/>
        </p:nvGrpSpPr>
        <p:grpSpPr>
          <a:xfrm>
            <a:off x="3914560" y="3451633"/>
            <a:ext cx="268782" cy="268485"/>
            <a:chOff x="3303268" y="3817349"/>
            <a:chExt cx="346056" cy="345674"/>
          </a:xfrm>
        </p:grpSpPr>
        <p:sp>
          <p:nvSpPr>
            <p:cNvPr id="1772"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73"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74"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75"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776" name="Google Shape;1776;p46"/>
          <p:cNvGrpSpPr/>
          <p:nvPr/>
        </p:nvGrpSpPr>
        <p:grpSpPr>
          <a:xfrm>
            <a:off x="4263368" y="3451633"/>
            <a:ext cx="268782" cy="268485"/>
            <a:chOff x="3752358" y="3817349"/>
            <a:chExt cx="346056" cy="345674"/>
          </a:xfrm>
        </p:grpSpPr>
        <p:sp>
          <p:nvSpPr>
            <p:cNvPr id="1777"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46"/>
          <p:cNvGrpSpPr/>
          <p:nvPr/>
        </p:nvGrpSpPr>
        <p:grpSpPr>
          <a:xfrm>
            <a:off x="4612176" y="3451633"/>
            <a:ext cx="268757" cy="268485"/>
            <a:chOff x="4201447" y="3817349"/>
            <a:chExt cx="346024" cy="345674"/>
          </a:xfrm>
        </p:grpSpPr>
        <p:sp>
          <p:nvSpPr>
            <p:cNvPr id="1782"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6"/>
          <p:cNvGrpSpPr/>
          <p:nvPr/>
        </p:nvGrpSpPr>
        <p:grpSpPr>
          <a:xfrm>
            <a:off x="4960939" y="3451633"/>
            <a:ext cx="268460" cy="268485"/>
            <a:chOff x="5549861" y="3817349"/>
            <a:chExt cx="345642" cy="345674"/>
          </a:xfrm>
        </p:grpSpPr>
        <p:sp>
          <p:nvSpPr>
            <p:cNvPr id="1785"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86"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87"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162030" y="2332664"/>
            <a:ext cx="3195488" cy="59713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t>S. MOHSIN HUSSAIN</a:t>
            </a:r>
            <a:endParaRPr/>
          </a:p>
        </p:txBody>
      </p:sp>
      <p:sp>
        <p:nvSpPr>
          <p:cNvPr id="116" name="Google Shape;116;p26"/>
          <p:cNvSpPr txBox="1">
            <a:spLocks noGrp="1"/>
          </p:cNvSpPr>
          <p:nvPr>
            <p:ph type="subTitle" idx="1"/>
          </p:nvPr>
        </p:nvSpPr>
        <p:spPr>
          <a:xfrm>
            <a:off x="3526440" y="1731159"/>
            <a:ext cx="3155877" cy="26255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208R1A66F9(CSM-C)</a:t>
            </a:r>
            <a:endParaRPr dirty="0"/>
          </a:p>
        </p:txBody>
      </p:sp>
      <p:sp>
        <p:nvSpPr>
          <p:cNvPr id="117" name="Google Shape;117;p26"/>
          <p:cNvSpPr txBox="1">
            <a:spLocks noGrp="1"/>
          </p:cNvSpPr>
          <p:nvPr>
            <p:ph type="title" idx="2"/>
          </p:nvPr>
        </p:nvSpPr>
        <p:spPr>
          <a:xfrm>
            <a:off x="5714279" y="239584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t>R. SREENITHA</a:t>
            </a:r>
            <a:endParaRPr/>
          </a:p>
        </p:txBody>
      </p:sp>
      <p:sp>
        <p:nvSpPr>
          <p:cNvPr id="118" name="Google Shape;118;p26"/>
          <p:cNvSpPr txBox="1">
            <a:spLocks noGrp="1"/>
          </p:cNvSpPr>
          <p:nvPr>
            <p:ph type="subTitle" idx="3"/>
          </p:nvPr>
        </p:nvSpPr>
        <p:spPr>
          <a:xfrm>
            <a:off x="5790421" y="2784243"/>
            <a:ext cx="1783791" cy="59713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a:t>208R1A6649(CSM-A)</a:t>
            </a:r>
            <a:endParaRPr/>
          </a:p>
        </p:txBody>
      </p:sp>
      <p:sp>
        <p:nvSpPr>
          <p:cNvPr id="119" name="Google Shape;119;p26"/>
          <p:cNvSpPr txBox="1">
            <a:spLocks noGrp="1"/>
          </p:cNvSpPr>
          <p:nvPr>
            <p:ph type="title" idx="4"/>
          </p:nvPr>
        </p:nvSpPr>
        <p:spPr>
          <a:xfrm>
            <a:off x="2638454" y="381798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t>ASHRITH REDDY</a:t>
            </a:r>
            <a:endParaRPr/>
          </a:p>
        </p:txBody>
      </p:sp>
      <p:sp>
        <p:nvSpPr>
          <p:cNvPr id="120" name="Google Shape;120;p26"/>
          <p:cNvSpPr txBox="1">
            <a:spLocks noGrp="1"/>
          </p:cNvSpPr>
          <p:nvPr>
            <p:ph type="subTitle" idx="5"/>
          </p:nvPr>
        </p:nvSpPr>
        <p:spPr>
          <a:xfrm>
            <a:off x="2592496" y="4264864"/>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a:t>208R1A66D1(CSM-C)</a:t>
            </a:r>
            <a:endParaRPr/>
          </a:p>
        </p:txBody>
      </p:sp>
      <p:sp>
        <p:nvSpPr>
          <p:cNvPr id="121" name="Google Shape;121;p26"/>
          <p:cNvSpPr txBox="1">
            <a:spLocks noGrp="1"/>
          </p:cNvSpPr>
          <p:nvPr>
            <p:ph type="title" idx="6"/>
          </p:nvPr>
        </p:nvSpPr>
        <p:spPr>
          <a:xfrm>
            <a:off x="6187756" y="374439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t>DEEPTHI REDDY</a:t>
            </a:r>
            <a:endParaRPr/>
          </a:p>
        </p:txBody>
      </p:sp>
      <p:sp>
        <p:nvSpPr>
          <p:cNvPr id="122" name="Google Shape;122;p26"/>
          <p:cNvSpPr txBox="1">
            <a:spLocks noGrp="1"/>
          </p:cNvSpPr>
          <p:nvPr>
            <p:ph type="subTitle" idx="7"/>
          </p:nvPr>
        </p:nvSpPr>
        <p:spPr>
          <a:xfrm>
            <a:off x="6287542" y="4243007"/>
            <a:ext cx="2339100" cy="61944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a:t>208R1A66E4(CSM-C)</a:t>
            </a:r>
            <a:endParaRPr/>
          </a:p>
        </p:txBody>
      </p:sp>
      <p:sp>
        <p:nvSpPr>
          <p:cNvPr id="123" name="Google Shape;123;p26"/>
          <p:cNvSpPr txBox="1">
            <a:spLocks noGrp="1"/>
          </p:cNvSpPr>
          <p:nvPr>
            <p:ph type="title" idx="8"/>
          </p:nvPr>
        </p:nvSpPr>
        <p:spPr>
          <a:xfrm>
            <a:off x="1611774" y="403225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r>
              <a:rPr lang="en-US"/>
              <a:t>4</a:t>
            </a:r>
            <a:endParaRPr/>
          </a:p>
        </p:txBody>
      </p:sp>
      <p:sp>
        <p:nvSpPr>
          <p:cNvPr id="124" name="Google Shape;124;p26"/>
          <p:cNvSpPr txBox="1">
            <a:spLocks noGrp="1"/>
          </p:cNvSpPr>
          <p:nvPr>
            <p:ph type="title" idx="9"/>
          </p:nvPr>
        </p:nvSpPr>
        <p:spPr>
          <a:xfrm>
            <a:off x="276345" y="252863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r>
              <a:rPr lang="en-US"/>
              <a:t>2</a:t>
            </a:r>
            <a:endParaRPr/>
          </a:p>
        </p:txBody>
      </p:sp>
      <p:sp>
        <p:nvSpPr>
          <p:cNvPr id="125" name="Google Shape;125;p26"/>
          <p:cNvSpPr txBox="1">
            <a:spLocks noGrp="1"/>
          </p:cNvSpPr>
          <p:nvPr>
            <p:ph type="title" idx="13"/>
          </p:nvPr>
        </p:nvSpPr>
        <p:spPr>
          <a:xfrm>
            <a:off x="5358276" y="403225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r>
              <a:rPr lang="en-US"/>
              <a:t>5</a:t>
            </a:r>
            <a:endParaRPr/>
          </a:p>
        </p:txBody>
      </p:sp>
      <p:sp>
        <p:nvSpPr>
          <p:cNvPr id="126" name="Google Shape;126;p26"/>
          <p:cNvSpPr txBox="1">
            <a:spLocks noGrp="1"/>
          </p:cNvSpPr>
          <p:nvPr>
            <p:ph type="title" idx="14"/>
          </p:nvPr>
        </p:nvSpPr>
        <p:spPr>
          <a:xfrm>
            <a:off x="4843580" y="251627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r>
              <a:rPr lang="en-US"/>
              <a:t>3</a:t>
            </a:r>
            <a:endParaRPr/>
          </a:p>
        </p:txBody>
      </p:sp>
      <p:cxnSp>
        <p:nvCxnSpPr>
          <p:cNvPr id="127" name="Google Shape;127;p26"/>
          <p:cNvCxnSpPr>
            <a:cxnSpLocks/>
          </p:cNvCxnSpPr>
          <p:nvPr/>
        </p:nvCxnSpPr>
        <p:spPr>
          <a:xfrm>
            <a:off x="2367149" y="3945402"/>
            <a:ext cx="0" cy="69575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a:cxnSpLocks/>
          </p:cNvCxnSpPr>
          <p:nvPr/>
        </p:nvCxnSpPr>
        <p:spPr>
          <a:xfrm>
            <a:off x="5578929" y="2332664"/>
            <a:ext cx="0" cy="697193"/>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a:cxnSpLocks/>
          </p:cNvCxnSpPr>
          <p:nvPr/>
        </p:nvCxnSpPr>
        <p:spPr>
          <a:xfrm>
            <a:off x="5980954" y="3955143"/>
            <a:ext cx="0" cy="619443"/>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a:cxnSpLocks/>
          </p:cNvCxnSpPr>
          <p:nvPr/>
        </p:nvCxnSpPr>
        <p:spPr>
          <a:xfrm flipV="1">
            <a:off x="959622" y="2471080"/>
            <a:ext cx="0" cy="667340"/>
          </a:xfrm>
          <a:prstGeom prst="straightConnector1">
            <a:avLst/>
          </a:prstGeom>
          <a:noFill/>
          <a:ln w="19050" cap="flat" cmpd="sng">
            <a:solidFill>
              <a:srgbClr val="F3F3F3"/>
            </a:solidFill>
            <a:prstDash val="solid"/>
            <a:round/>
            <a:headEnd type="oval" w="med" len="med"/>
            <a:tailEnd type="oval" w="med" len="med"/>
          </a:ln>
        </p:spPr>
      </p:cxnSp>
      <p:sp>
        <p:nvSpPr>
          <p:cNvPr id="32" name="Google Shape;115;p26">
            <a:extLst>
              <a:ext uri="{FF2B5EF4-FFF2-40B4-BE49-F238E27FC236}">
                <a16:creationId xmlns:a16="http://schemas.microsoft.com/office/drawing/2014/main" id="{D83E4065-3B25-5E2A-B5FE-B516A293C6BF}"/>
              </a:ext>
            </a:extLst>
          </p:cNvPr>
          <p:cNvSpPr txBox="1">
            <a:spLocks noGrp="1"/>
          </p:cNvSpPr>
          <p:nvPr>
            <p:ph type="title"/>
          </p:nvPr>
        </p:nvSpPr>
        <p:spPr>
          <a:xfrm>
            <a:off x="3526440" y="1206600"/>
            <a:ext cx="3195486" cy="70619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P. SANDEEP</a:t>
            </a:r>
            <a:endParaRPr dirty="0"/>
          </a:p>
        </p:txBody>
      </p:sp>
      <p:sp>
        <p:nvSpPr>
          <p:cNvPr id="33" name="Google Shape;116;p26">
            <a:extLst>
              <a:ext uri="{FF2B5EF4-FFF2-40B4-BE49-F238E27FC236}">
                <a16:creationId xmlns:a16="http://schemas.microsoft.com/office/drawing/2014/main" id="{B7464830-719D-F126-59EB-73F9FA6C4E2F}"/>
              </a:ext>
            </a:extLst>
          </p:cNvPr>
          <p:cNvSpPr txBox="1">
            <a:spLocks noGrp="1"/>
          </p:cNvSpPr>
          <p:nvPr>
            <p:ph type="subTitle" idx="1"/>
          </p:nvPr>
        </p:nvSpPr>
        <p:spPr>
          <a:xfrm>
            <a:off x="1197599" y="2790262"/>
            <a:ext cx="2339100" cy="59713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a:t>208R1A66G8(CSM-C)</a:t>
            </a:r>
            <a:endParaRPr/>
          </a:p>
        </p:txBody>
      </p:sp>
      <p:cxnSp>
        <p:nvCxnSpPr>
          <p:cNvPr id="35" name="Google Shape;130;p26">
            <a:extLst>
              <a:ext uri="{FF2B5EF4-FFF2-40B4-BE49-F238E27FC236}">
                <a16:creationId xmlns:a16="http://schemas.microsoft.com/office/drawing/2014/main" id="{28772774-77D6-FE49-C65C-A25F82780CDB}"/>
              </a:ext>
            </a:extLst>
          </p:cNvPr>
          <p:cNvCxnSpPr>
            <a:cxnSpLocks/>
          </p:cNvCxnSpPr>
          <p:nvPr/>
        </p:nvCxnSpPr>
        <p:spPr>
          <a:xfrm flipV="1">
            <a:off x="3358168" y="1403657"/>
            <a:ext cx="0" cy="649208"/>
          </a:xfrm>
          <a:prstGeom prst="straightConnector1">
            <a:avLst/>
          </a:prstGeom>
          <a:noFill/>
          <a:ln w="19050" cap="flat" cmpd="sng">
            <a:solidFill>
              <a:srgbClr val="F3F3F3"/>
            </a:solidFill>
            <a:prstDash val="solid"/>
            <a:round/>
            <a:headEnd type="oval" w="med" len="med"/>
            <a:tailEnd type="oval" w="med" len="med"/>
          </a:ln>
        </p:spPr>
      </p:cxnSp>
      <p:sp>
        <p:nvSpPr>
          <p:cNvPr id="36" name="Google Shape;124;p26">
            <a:extLst>
              <a:ext uri="{FF2B5EF4-FFF2-40B4-BE49-F238E27FC236}">
                <a16:creationId xmlns:a16="http://schemas.microsoft.com/office/drawing/2014/main" id="{D50E85A3-1AEC-3297-2C9A-A7E8FB7ADA87}"/>
              </a:ext>
            </a:extLst>
          </p:cNvPr>
          <p:cNvSpPr txBox="1">
            <a:spLocks noGrp="1"/>
          </p:cNvSpPr>
          <p:nvPr>
            <p:ph type="title" idx="9"/>
          </p:nvPr>
        </p:nvSpPr>
        <p:spPr>
          <a:xfrm>
            <a:off x="2683279" y="1364930"/>
            <a:ext cx="604971" cy="72633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r>
              <a:rPr lang="en-US"/>
              <a:t>1</a:t>
            </a:r>
            <a:endParaRPr/>
          </a:p>
        </p:txBody>
      </p:sp>
      <p:sp>
        <p:nvSpPr>
          <p:cNvPr id="39" name="TextBox 38">
            <a:extLst>
              <a:ext uri="{FF2B5EF4-FFF2-40B4-BE49-F238E27FC236}">
                <a16:creationId xmlns:a16="http://schemas.microsoft.com/office/drawing/2014/main" id="{DD0E6EED-1BDB-3D29-E26C-A627E92D9543}"/>
              </a:ext>
            </a:extLst>
          </p:cNvPr>
          <p:cNvSpPr txBox="1"/>
          <p:nvPr/>
        </p:nvSpPr>
        <p:spPr>
          <a:xfrm>
            <a:off x="1333944" y="250221"/>
            <a:ext cx="6476112" cy="923330"/>
          </a:xfrm>
          <a:prstGeom prst="rect">
            <a:avLst/>
          </a:prstGeom>
          <a:noFill/>
        </p:spPr>
        <p:txBody>
          <a:bodyPr wrap="square" rtlCol="0">
            <a:spAutoFit/>
          </a:bodyPr>
          <a:lstStyle/>
          <a:p>
            <a:pPr algn="l"/>
            <a:r>
              <a:rPr lang="en-US" sz="5400">
                <a:solidFill>
                  <a:schemeClr val="accent1">
                    <a:lumMod val="10000"/>
                    <a:lumOff val="90000"/>
                  </a:schemeClr>
                </a:solidFill>
                <a:latin typeface="Bahnschrift SemiBold Condensed" panose="02000000000000000000" pitchFamily="2" charset="0"/>
                <a:ea typeface="Bahnschrift SemiBold Condensed" panose="02000000000000000000" pitchFamily="2" charset="0"/>
              </a:rPr>
              <a:t>MEET THE TEAM- ROBOCOPS</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520529" y="30734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OUTLINE</a:t>
            </a:r>
            <a:r>
              <a:rPr lang="en-US" sz="3000"/>
              <a:t> </a:t>
            </a:r>
            <a:r>
              <a:rPr lang="en" sz="3000"/>
              <a:t>OF THIS </a:t>
            </a:r>
            <a:r>
              <a:rPr lang="en-US" sz="3000"/>
              <a:t>PROJECT </a:t>
            </a:r>
            <a:endParaRPr sz="3000"/>
          </a:p>
        </p:txBody>
      </p:sp>
      <p:sp>
        <p:nvSpPr>
          <p:cNvPr id="110" name="Google Shape;110;p25"/>
          <p:cNvSpPr txBox="1">
            <a:spLocks noGrp="1"/>
          </p:cNvSpPr>
          <p:nvPr>
            <p:ph type="body" idx="1"/>
          </p:nvPr>
        </p:nvSpPr>
        <p:spPr>
          <a:xfrm>
            <a:off x="865143" y="1230156"/>
            <a:ext cx="7704000" cy="3606000"/>
          </a:xfrm>
          <a:prstGeom prst="rect">
            <a:avLst/>
          </a:prstGeom>
          <a:solidFill>
            <a:srgbClr val="0C343D">
              <a:alpha val="56699"/>
            </a:srgbClr>
          </a:solidFill>
        </p:spPr>
        <p:txBody>
          <a:bodyPr spcFirstLastPara="1" vert="horz" wrap="square" lIns="234000" tIns="234000" rIns="234000" bIns="91425" anchor="t" anchorCtr="0">
            <a:noAutofit/>
          </a:bodyPr>
          <a:lstStyle/>
          <a:p>
            <a:pPr marL="0" lvl="0" indent="0" algn="just">
              <a:spcBef>
                <a:spcPts val="0"/>
              </a:spcBef>
              <a:spcAft>
                <a:spcPts val="0"/>
              </a:spcAft>
              <a:buNone/>
            </a:pPr>
            <a:r>
              <a:rPr lang="en-US" sz="2000" b="1">
                <a:solidFill>
                  <a:srgbClr val="F3F3F3"/>
                </a:solidFill>
              </a:rPr>
              <a:t>Here’s what you’ll find in this Project Presentation : </a:t>
            </a:r>
          </a:p>
          <a:p>
            <a:pPr marL="0" lvl="0" indent="0" algn="just">
              <a:spcBef>
                <a:spcPts val="0"/>
              </a:spcBef>
              <a:spcAft>
                <a:spcPts val="0"/>
              </a:spcAft>
              <a:buNone/>
            </a:pPr>
            <a:endParaRPr lang="en-US" sz="2000" b="1">
              <a:solidFill>
                <a:srgbClr val="F3F3F3"/>
              </a:solidFill>
            </a:endParaRPr>
          </a:p>
          <a:p>
            <a:pPr marL="457200" lvl="0" indent="-311150" algn="just">
              <a:spcBef>
                <a:spcPts val="0"/>
              </a:spcBef>
              <a:spcAft>
                <a:spcPts val="0"/>
              </a:spcAft>
              <a:buClr>
                <a:srgbClr val="F3F3F3"/>
              </a:buClr>
              <a:buSzPts val="1300"/>
              <a:buAutoNum type="arabicPeriod"/>
            </a:pPr>
            <a:r>
              <a:rPr lang="en-US" sz="2000" b="1"/>
              <a:t>INTRODUCTION.</a:t>
            </a:r>
            <a:endParaRPr lang="en-US" sz="2000" b="1">
              <a:solidFill>
                <a:srgbClr val="F3F3F3"/>
              </a:solidFill>
            </a:endParaRPr>
          </a:p>
          <a:p>
            <a:pPr marL="457200" lvl="0" indent="-311150" algn="just">
              <a:spcBef>
                <a:spcPts val="0"/>
              </a:spcBef>
              <a:spcAft>
                <a:spcPts val="0"/>
              </a:spcAft>
              <a:buClr>
                <a:srgbClr val="F3F3F3"/>
              </a:buClr>
              <a:buSzPts val="1300"/>
              <a:buAutoNum type="arabicPeriod"/>
            </a:pPr>
            <a:r>
              <a:rPr lang="en-US" sz="2000" b="1"/>
              <a:t>PROJECT DESCRIPTION &amp; OBJECTIVE. </a:t>
            </a:r>
            <a:endParaRPr lang="en-US" sz="2000" b="1">
              <a:solidFill>
                <a:srgbClr val="F3F3F3"/>
              </a:solidFill>
            </a:endParaRPr>
          </a:p>
          <a:p>
            <a:pPr marL="457200" lvl="0" indent="-311150" algn="just">
              <a:spcBef>
                <a:spcPts val="0"/>
              </a:spcBef>
              <a:spcAft>
                <a:spcPts val="0"/>
              </a:spcAft>
              <a:buClr>
                <a:srgbClr val="F3F3F3"/>
              </a:buClr>
              <a:buSzPts val="1300"/>
              <a:buAutoNum type="arabicPeriod"/>
            </a:pPr>
            <a:r>
              <a:rPr lang="en-US" sz="2000" b="1"/>
              <a:t>COMPONENTS USED. </a:t>
            </a:r>
            <a:endParaRPr lang="en-US" sz="2000" b="1">
              <a:solidFill>
                <a:srgbClr val="F3F3F3"/>
              </a:solidFill>
            </a:endParaRPr>
          </a:p>
          <a:p>
            <a:pPr marL="457200" lvl="0" indent="-311150" algn="just">
              <a:spcBef>
                <a:spcPts val="0"/>
              </a:spcBef>
              <a:spcAft>
                <a:spcPts val="0"/>
              </a:spcAft>
              <a:buClr>
                <a:srgbClr val="F3F3F3"/>
              </a:buClr>
              <a:buSzPts val="1300"/>
              <a:buAutoNum type="arabicPeriod"/>
            </a:pPr>
            <a:r>
              <a:rPr lang="en-US" sz="2000" b="1"/>
              <a:t>CIRCUIT DIAGRAM. </a:t>
            </a:r>
            <a:endParaRPr lang="en-US" sz="2000" b="1">
              <a:solidFill>
                <a:srgbClr val="F3F3F3"/>
              </a:solidFill>
            </a:endParaRPr>
          </a:p>
          <a:p>
            <a:pPr marL="457200" lvl="0" indent="-311150" algn="just">
              <a:spcBef>
                <a:spcPts val="0"/>
              </a:spcBef>
              <a:spcAft>
                <a:spcPts val="0"/>
              </a:spcAft>
              <a:buClr>
                <a:srgbClr val="F3F3F3"/>
              </a:buClr>
              <a:buSzPts val="1300"/>
              <a:buAutoNum type="arabicPeriod"/>
            </a:pPr>
            <a:r>
              <a:rPr lang="en-US" sz="2000" b="1">
                <a:solidFill>
                  <a:srgbClr val="F3F3F3"/>
                </a:solidFill>
              </a:rPr>
              <a:t>WORKING</a:t>
            </a:r>
            <a:r>
              <a:rPr lang="en-US" sz="2000" b="1"/>
              <a:t>.</a:t>
            </a:r>
            <a:endParaRPr lang="en-US" sz="2000" b="1">
              <a:solidFill>
                <a:srgbClr val="F3F3F3"/>
              </a:solidFill>
            </a:endParaRPr>
          </a:p>
          <a:p>
            <a:pPr marL="457200" lvl="0" indent="-311150" algn="just">
              <a:spcBef>
                <a:spcPts val="0"/>
              </a:spcBef>
              <a:spcAft>
                <a:spcPts val="0"/>
              </a:spcAft>
              <a:buClr>
                <a:srgbClr val="F3F3F3"/>
              </a:buClr>
              <a:buSzPts val="1300"/>
              <a:buAutoNum type="arabicPeriod"/>
            </a:pPr>
            <a:r>
              <a:rPr lang="en-US" sz="2000" b="1">
                <a:solidFill>
                  <a:srgbClr val="F3F3F3"/>
                </a:solidFill>
              </a:rPr>
              <a:t>APPLICATIONS </a:t>
            </a:r>
          </a:p>
          <a:p>
            <a:pPr marL="457200" lvl="0" indent="-311150" algn="just">
              <a:spcBef>
                <a:spcPts val="0"/>
              </a:spcBef>
              <a:spcAft>
                <a:spcPts val="0"/>
              </a:spcAft>
              <a:buClr>
                <a:srgbClr val="F3F3F3"/>
              </a:buClr>
              <a:buSzPts val="1300"/>
              <a:buAutoNum type="arabicPeriod"/>
            </a:pPr>
            <a:r>
              <a:rPr lang="en-US" sz="2000" b="1">
                <a:solidFill>
                  <a:srgbClr val="F3F3F3"/>
                </a:solidFill>
              </a:rPr>
              <a:t>ADVANTAGES.</a:t>
            </a:r>
          </a:p>
          <a:p>
            <a:pPr marL="457200" lvl="0" indent="-311150" algn="just">
              <a:spcBef>
                <a:spcPts val="0"/>
              </a:spcBef>
              <a:spcAft>
                <a:spcPts val="0"/>
              </a:spcAft>
              <a:buClr>
                <a:srgbClr val="F3F3F3"/>
              </a:buClr>
              <a:buSzPts val="1300"/>
              <a:buAutoNum type="arabicPeriod"/>
            </a:pPr>
            <a:r>
              <a:rPr lang="en-US" sz="2000" b="1">
                <a:solidFill>
                  <a:srgbClr val="F3F3F3"/>
                </a:solidFill>
              </a:rPr>
              <a:t>SUMMARY AND CONCLUSION. </a:t>
            </a:r>
          </a:p>
          <a:p>
            <a:pPr marL="0" lvl="0" indent="0" algn="just">
              <a:spcBef>
                <a:spcPts val="0"/>
              </a:spcBef>
              <a:spcAft>
                <a:spcPts val="0"/>
              </a:spcAft>
              <a:buNone/>
            </a:pPr>
            <a:endParaRPr lang="en-US" sz="2000" b="1"/>
          </a:p>
          <a:p>
            <a:pPr marL="0" lvl="0" indent="0" algn="just">
              <a:spcBef>
                <a:spcPts val="0"/>
              </a:spcBef>
              <a:spcAft>
                <a:spcPts val="0"/>
              </a:spcAft>
              <a:buNone/>
            </a:pPr>
            <a:endParaRPr lang="en-US" sz="2000" b="1"/>
          </a:p>
          <a:p>
            <a:pPr marL="0" lvl="0" indent="0" algn="just">
              <a:spcBef>
                <a:spcPts val="0"/>
              </a:spcBef>
              <a:spcAft>
                <a:spcPts val="0"/>
              </a:spcAft>
              <a:buNone/>
            </a:pPr>
            <a:endParaRPr lang="en-US" sz="2000" b="1">
              <a:solidFill>
                <a:srgbClr val="F3F3F3"/>
              </a:solidFill>
            </a:endParaRPr>
          </a:p>
          <a:p>
            <a:pPr marL="0" lvl="0" indent="0" algn="just">
              <a:spcBef>
                <a:spcPts val="1600"/>
              </a:spcBef>
              <a:spcAft>
                <a:spcPts val="1600"/>
              </a:spcAft>
              <a:buNone/>
            </a:pPr>
            <a:endParaRPr lang="en-US" sz="2000" b="1">
              <a:solidFill>
                <a:srgbClr val="F3F3F3"/>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777449" y="-169728"/>
            <a:ext cx="3844694" cy="1412515"/>
          </a:xfrm>
          <a:prstGeom prst="rect">
            <a:avLst/>
          </a:prstGeom>
        </p:spPr>
        <p:txBody>
          <a:bodyPr spcFirstLastPara="1" wrap="square" lIns="91425" tIns="91425" rIns="91425" bIns="91425" anchor="ctr" anchorCtr="0">
            <a:noAutofit/>
          </a:bodyPr>
          <a:lstStyle/>
          <a:p>
            <a:pPr marL="0" lvl="0" indent="0" algn="dist" rtl="0">
              <a:spcBef>
                <a:spcPts val="0"/>
              </a:spcBef>
              <a:spcAft>
                <a:spcPts val="0"/>
              </a:spcAft>
              <a:buNone/>
            </a:pPr>
            <a:r>
              <a:rPr lang="en-US" sz="4000">
                <a:latin typeface="Bahnschrift" panose="020B0502040204020203" pitchFamily="34" charset="0"/>
                <a:cs typeface="Aharoni" panose="02010803020104030203" pitchFamily="2" charset="-79"/>
              </a:rPr>
              <a:t>INTRODUCTION </a:t>
            </a:r>
            <a:endParaRPr sz="4000">
              <a:latin typeface="Bahnschrift" panose="020B0502040204020203" pitchFamily="34" charset="0"/>
              <a:cs typeface="Aharoni" panose="02010803020104030203" pitchFamily="2" charset="-79"/>
            </a:endParaRPr>
          </a:p>
        </p:txBody>
      </p:sp>
      <p:grpSp>
        <p:nvGrpSpPr>
          <p:cNvPr id="12" name="Google Shape;407;p32">
            <a:extLst>
              <a:ext uri="{FF2B5EF4-FFF2-40B4-BE49-F238E27FC236}">
                <a16:creationId xmlns:a16="http://schemas.microsoft.com/office/drawing/2014/main" id="{C706B0C4-A95A-2A16-A7D7-A75AD001B8E6}"/>
              </a:ext>
            </a:extLst>
          </p:cNvPr>
          <p:cNvGrpSpPr/>
          <p:nvPr/>
        </p:nvGrpSpPr>
        <p:grpSpPr>
          <a:xfrm>
            <a:off x="517937" y="1342571"/>
            <a:ext cx="649089" cy="544285"/>
            <a:chOff x="828389" y="238125"/>
            <a:chExt cx="5750336" cy="5237950"/>
          </a:xfrm>
        </p:grpSpPr>
        <p:sp>
          <p:nvSpPr>
            <p:cNvPr id="16" name="Google Shape;408;p32">
              <a:extLst>
                <a:ext uri="{FF2B5EF4-FFF2-40B4-BE49-F238E27FC236}">
                  <a16:creationId xmlns:a16="http://schemas.microsoft.com/office/drawing/2014/main" id="{130F7BF6-59A4-6B28-6780-8C556160AD1D}"/>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5F2059B8-FC33-E8EE-5782-B5F9C00C4EF8}"/>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EDD06DCC-1F78-F178-5F2D-7421B89DDFED}"/>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7D49210A-CCE1-B3FD-BC23-42B3E30F11DF}"/>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BB6F9EA7-21BB-51D0-5C70-54F2A4A8015C}"/>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BCEE1AA1-80E2-1550-604B-A79652EE3528}"/>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562C9623-085C-6A8F-333E-B8D5BA991FD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82B0D831-E963-985A-195A-74C76D8B1B1D}"/>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2CBE296E-9E20-B028-1A89-B0720101408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7;p32">
              <a:extLst>
                <a:ext uri="{FF2B5EF4-FFF2-40B4-BE49-F238E27FC236}">
                  <a16:creationId xmlns:a16="http://schemas.microsoft.com/office/drawing/2014/main" id="{E6AA06C1-F22F-03D2-9D51-7EB8465ED122}"/>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8;p32">
              <a:extLst>
                <a:ext uri="{FF2B5EF4-FFF2-40B4-BE49-F238E27FC236}">
                  <a16:creationId xmlns:a16="http://schemas.microsoft.com/office/drawing/2014/main" id="{86F5369E-5DF5-DDD6-8A29-0211279AFD82}"/>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9;p32">
              <a:extLst>
                <a:ext uri="{FF2B5EF4-FFF2-40B4-BE49-F238E27FC236}">
                  <a16:creationId xmlns:a16="http://schemas.microsoft.com/office/drawing/2014/main" id="{5EF1375E-B616-B7C5-C9D3-67A0D32D14D0}"/>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0;p32">
              <a:extLst>
                <a:ext uri="{FF2B5EF4-FFF2-40B4-BE49-F238E27FC236}">
                  <a16:creationId xmlns:a16="http://schemas.microsoft.com/office/drawing/2014/main" id="{F3CFB63E-6D3C-438A-5D40-55FE566AC535}"/>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1;p32">
              <a:extLst>
                <a:ext uri="{FF2B5EF4-FFF2-40B4-BE49-F238E27FC236}">
                  <a16:creationId xmlns:a16="http://schemas.microsoft.com/office/drawing/2014/main" id="{8175BD99-4D4C-6FC7-AA6C-C28ED9C7E89D}"/>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2;p32">
              <a:extLst>
                <a:ext uri="{FF2B5EF4-FFF2-40B4-BE49-F238E27FC236}">
                  <a16:creationId xmlns:a16="http://schemas.microsoft.com/office/drawing/2014/main" id="{68DC3BE0-09D5-EE14-84AB-909D87EF0BD3}"/>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3;p32">
              <a:extLst>
                <a:ext uri="{FF2B5EF4-FFF2-40B4-BE49-F238E27FC236}">
                  <a16:creationId xmlns:a16="http://schemas.microsoft.com/office/drawing/2014/main" id="{FA8E820C-A7B1-8225-FCF6-8888C463AE69}"/>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4;p32">
              <a:extLst>
                <a:ext uri="{FF2B5EF4-FFF2-40B4-BE49-F238E27FC236}">
                  <a16:creationId xmlns:a16="http://schemas.microsoft.com/office/drawing/2014/main" id="{8F31B4FE-1CB7-0B16-D4DC-DE7703C9D708}"/>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5;p32">
              <a:extLst>
                <a:ext uri="{FF2B5EF4-FFF2-40B4-BE49-F238E27FC236}">
                  <a16:creationId xmlns:a16="http://schemas.microsoft.com/office/drawing/2014/main" id="{84CAFA7E-B1BD-CBA1-F176-A2F52A6F9D42}"/>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6;p32">
              <a:extLst>
                <a:ext uri="{FF2B5EF4-FFF2-40B4-BE49-F238E27FC236}">
                  <a16:creationId xmlns:a16="http://schemas.microsoft.com/office/drawing/2014/main" id="{805F5CAA-C4BD-D393-3683-473B6B50C580}"/>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p32">
              <a:extLst>
                <a:ext uri="{FF2B5EF4-FFF2-40B4-BE49-F238E27FC236}">
                  <a16:creationId xmlns:a16="http://schemas.microsoft.com/office/drawing/2014/main" id="{A47E2FB7-077F-C1AD-91F5-11182E7F902F}"/>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8;p32">
              <a:extLst>
                <a:ext uri="{FF2B5EF4-FFF2-40B4-BE49-F238E27FC236}">
                  <a16:creationId xmlns:a16="http://schemas.microsoft.com/office/drawing/2014/main" id="{41DAC001-60E4-3293-B81C-72BB42176691}"/>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9;p32">
              <a:extLst>
                <a:ext uri="{FF2B5EF4-FFF2-40B4-BE49-F238E27FC236}">
                  <a16:creationId xmlns:a16="http://schemas.microsoft.com/office/drawing/2014/main" id="{F6D994E8-57D7-6506-76A6-4B8E09C069B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0;p32">
              <a:extLst>
                <a:ext uri="{FF2B5EF4-FFF2-40B4-BE49-F238E27FC236}">
                  <a16:creationId xmlns:a16="http://schemas.microsoft.com/office/drawing/2014/main" id="{7F32DC4E-DD04-B972-D4B5-E4634DBF5161}"/>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1;p32">
              <a:extLst>
                <a:ext uri="{FF2B5EF4-FFF2-40B4-BE49-F238E27FC236}">
                  <a16:creationId xmlns:a16="http://schemas.microsoft.com/office/drawing/2014/main" id="{2186A3D6-5A2B-8470-8B42-43587A16EFF9}"/>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2;p32">
              <a:extLst>
                <a:ext uri="{FF2B5EF4-FFF2-40B4-BE49-F238E27FC236}">
                  <a16:creationId xmlns:a16="http://schemas.microsoft.com/office/drawing/2014/main" id="{61C3D269-8BAC-FA54-943C-877ADE308C6E}"/>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3;p32">
              <a:extLst>
                <a:ext uri="{FF2B5EF4-FFF2-40B4-BE49-F238E27FC236}">
                  <a16:creationId xmlns:a16="http://schemas.microsoft.com/office/drawing/2014/main" id="{7CC850F1-9E8B-84B1-3201-59BF4BD07436}"/>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4;p32">
              <a:extLst>
                <a:ext uri="{FF2B5EF4-FFF2-40B4-BE49-F238E27FC236}">
                  <a16:creationId xmlns:a16="http://schemas.microsoft.com/office/drawing/2014/main" id="{19EE7C37-5F69-1DB6-559A-EE93F115AB4D}"/>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5;p32">
              <a:extLst>
                <a:ext uri="{FF2B5EF4-FFF2-40B4-BE49-F238E27FC236}">
                  <a16:creationId xmlns:a16="http://schemas.microsoft.com/office/drawing/2014/main" id="{247D6915-3717-7753-76D2-13F284F35F0B}"/>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6;p32">
              <a:extLst>
                <a:ext uri="{FF2B5EF4-FFF2-40B4-BE49-F238E27FC236}">
                  <a16:creationId xmlns:a16="http://schemas.microsoft.com/office/drawing/2014/main" id="{4CD16124-DE95-AD1A-E883-D5A2625B819D}"/>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p32">
              <a:extLst>
                <a:ext uri="{FF2B5EF4-FFF2-40B4-BE49-F238E27FC236}">
                  <a16:creationId xmlns:a16="http://schemas.microsoft.com/office/drawing/2014/main" id="{65E0D1E4-B7C3-2ABD-98CF-DD7E98688734}"/>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8;p32">
              <a:extLst>
                <a:ext uri="{FF2B5EF4-FFF2-40B4-BE49-F238E27FC236}">
                  <a16:creationId xmlns:a16="http://schemas.microsoft.com/office/drawing/2014/main" id="{B12022A2-A6E8-150F-5D94-C3C93EDC2A2C}"/>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9;p32">
              <a:extLst>
                <a:ext uri="{FF2B5EF4-FFF2-40B4-BE49-F238E27FC236}">
                  <a16:creationId xmlns:a16="http://schemas.microsoft.com/office/drawing/2014/main" id="{215AA129-7281-85E4-E0D0-D654CB79BD36}"/>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0;p32">
              <a:extLst>
                <a:ext uri="{FF2B5EF4-FFF2-40B4-BE49-F238E27FC236}">
                  <a16:creationId xmlns:a16="http://schemas.microsoft.com/office/drawing/2014/main" id="{C0DDAFD4-8375-2E46-CA5F-C5AC05F0665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1;p32">
              <a:extLst>
                <a:ext uri="{FF2B5EF4-FFF2-40B4-BE49-F238E27FC236}">
                  <a16:creationId xmlns:a16="http://schemas.microsoft.com/office/drawing/2014/main" id="{0A08F87E-CFBC-4EEF-0988-ADFDFF720C88}"/>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2;p32">
              <a:extLst>
                <a:ext uri="{FF2B5EF4-FFF2-40B4-BE49-F238E27FC236}">
                  <a16:creationId xmlns:a16="http://schemas.microsoft.com/office/drawing/2014/main" id="{DEFFFC97-011D-CA33-9467-2433CF1A6337}"/>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3;p32">
              <a:extLst>
                <a:ext uri="{FF2B5EF4-FFF2-40B4-BE49-F238E27FC236}">
                  <a16:creationId xmlns:a16="http://schemas.microsoft.com/office/drawing/2014/main" id="{A428A858-78FF-029D-9EC2-45947DCA1E2C}"/>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4;p32">
              <a:extLst>
                <a:ext uri="{FF2B5EF4-FFF2-40B4-BE49-F238E27FC236}">
                  <a16:creationId xmlns:a16="http://schemas.microsoft.com/office/drawing/2014/main" id="{AEDEDE98-0DAD-6CB9-324B-6236A0B752CA}"/>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5;p32">
              <a:extLst>
                <a:ext uri="{FF2B5EF4-FFF2-40B4-BE49-F238E27FC236}">
                  <a16:creationId xmlns:a16="http://schemas.microsoft.com/office/drawing/2014/main" id="{5B8E5C8B-E273-2155-E20D-DD0892E116A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6;p32">
              <a:extLst>
                <a:ext uri="{FF2B5EF4-FFF2-40B4-BE49-F238E27FC236}">
                  <a16:creationId xmlns:a16="http://schemas.microsoft.com/office/drawing/2014/main" id="{7D2AE51C-9131-B6EC-5FAF-3C02152F8A04}"/>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p32">
              <a:extLst>
                <a:ext uri="{FF2B5EF4-FFF2-40B4-BE49-F238E27FC236}">
                  <a16:creationId xmlns:a16="http://schemas.microsoft.com/office/drawing/2014/main" id="{D86CD2F6-7A82-613F-82CD-6B8BE3B3DB6D}"/>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8;p32">
              <a:extLst>
                <a:ext uri="{FF2B5EF4-FFF2-40B4-BE49-F238E27FC236}">
                  <a16:creationId xmlns:a16="http://schemas.microsoft.com/office/drawing/2014/main" id="{6537B7CB-8675-A2F5-4BCA-90BCBD964622}"/>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9;p32">
              <a:extLst>
                <a:ext uri="{FF2B5EF4-FFF2-40B4-BE49-F238E27FC236}">
                  <a16:creationId xmlns:a16="http://schemas.microsoft.com/office/drawing/2014/main" id="{56AC7C23-DB7F-BED7-9EDE-171037CE7A8A}"/>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0;p32">
              <a:extLst>
                <a:ext uri="{FF2B5EF4-FFF2-40B4-BE49-F238E27FC236}">
                  <a16:creationId xmlns:a16="http://schemas.microsoft.com/office/drawing/2014/main" id="{7869C927-E3DC-5DEC-39B3-53775C95D666}"/>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1;p32">
              <a:extLst>
                <a:ext uri="{FF2B5EF4-FFF2-40B4-BE49-F238E27FC236}">
                  <a16:creationId xmlns:a16="http://schemas.microsoft.com/office/drawing/2014/main" id="{AB09B445-A830-9800-6F60-31E1F89E08A0}"/>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2;p32">
              <a:extLst>
                <a:ext uri="{FF2B5EF4-FFF2-40B4-BE49-F238E27FC236}">
                  <a16:creationId xmlns:a16="http://schemas.microsoft.com/office/drawing/2014/main" id="{07BB5012-9A4D-6F7A-E479-B8F479E4FF5D}"/>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3;p32">
              <a:extLst>
                <a:ext uri="{FF2B5EF4-FFF2-40B4-BE49-F238E27FC236}">
                  <a16:creationId xmlns:a16="http://schemas.microsoft.com/office/drawing/2014/main" id="{7AF024AB-B533-5D67-FE93-BFB4F9C2A2E8}"/>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4;p32">
              <a:extLst>
                <a:ext uri="{FF2B5EF4-FFF2-40B4-BE49-F238E27FC236}">
                  <a16:creationId xmlns:a16="http://schemas.microsoft.com/office/drawing/2014/main" id="{99123E9F-4D3D-5E87-E385-2AA3EB244FDB}"/>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5;p32">
              <a:extLst>
                <a:ext uri="{FF2B5EF4-FFF2-40B4-BE49-F238E27FC236}">
                  <a16:creationId xmlns:a16="http://schemas.microsoft.com/office/drawing/2014/main" id="{1D784FAE-960A-C238-B37A-57CE6F4DCE7E}"/>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6;p32">
              <a:extLst>
                <a:ext uri="{FF2B5EF4-FFF2-40B4-BE49-F238E27FC236}">
                  <a16:creationId xmlns:a16="http://schemas.microsoft.com/office/drawing/2014/main" id="{280C4FA3-4D5D-79F9-43C2-6A74C404CEF8}"/>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7;p32">
              <a:extLst>
                <a:ext uri="{FF2B5EF4-FFF2-40B4-BE49-F238E27FC236}">
                  <a16:creationId xmlns:a16="http://schemas.microsoft.com/office/drawing/2014/main" id="{E85BE580-1F74-92F8-34E5-CDAF48B6E3C9}"/>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8;p32">
              <a:extLst>
                <a:ext uri="{FF2B5EF4-FFF2-40B4-BE49-F238E27FC236}">
                  <a16:creationId xmlns:a16="http://schemas.microsoft.com/office/drawing/2014/main" id="{0C22965A-7028-FB9A-8D84-04C8F9E5EEAF}"/>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9;p32">
              <a:extLst>
                <a:ext uri="{FF2B5EF4-FFF2-40B4-BE49-F238E27FC236}">
                  <a16:creationId xmlns:a16="http://schemas.microsoft.com/office/drawing/2014/main" id="{C888873E-7B0A-1975-272D-4D985B3F8799}"/>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0;p32">
              <a:extLst>
                <a:ext uri="{FF2B5EF4-FFF2-40B4-BE49-F238E27FC236}">
                  <a16:creationId xmlns:a16="http://schemas.microsoft.com/office/drawing/2014/main" id="{0A292F29-3F92-952C-3A6D-2FEAA5F9D4E5}"/>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1;p32">
              <a:extLst>
                <a:ext uri="{FF2B5EF4-FFF2-40B4-BE49-F238E27FC236}">
                  <a16:creationId xmlns:a16="http://schemas.microsoft.com/office/drawing/2014/main" id="{59136272-7CE4-5F3D-4BEB-2600D8A3BF46}"/>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2;p32">
              <a:extLst>
                <a:ext uri="{FF2B5EF4-FFF2-40B4-BE49-F238E27FC236}">
                  <a16:creationId xmlns:a16="http://schemas.microsoft.com/office/drawing/2014/main" id="{C7793A13-D0A0-0469-585B-D18B0FC2909F}"/>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3;p32">
              <a:extLst>
                <a:ext uri="{FF2B5EF4-FFF2-40B4-BE49-F238E27FC236}">
                  <a16:creationId xmlns:a16="http://schemas.microsoft.com/office/drawing/2014/main" id="{A813E0C4-DB75-83E4-16F2-D8BCF256C4B2}"/>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4;p32">
              <a:extLst>
                <a:ext uri="{FF2B5EF4-FFF2-40B4-BE49-F238E27FC236}">
                  <a16:creationId xmlns:a16="http://schemas.microsoft.com/office/drawing/2014/main" id="{14C8867F-FB69-C953-51B6-0A500BB20CE3}"/>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5;p32">
              <a:extLst>
                <a:ext uri="{FF2B5EF4-FFF2-40B4-BE49-F238E27FC236}">
                  <a16:creationId xmlns:a16="http://schemas.microsoft.com/office/drawing/2014/main" id="{0FEFB24F-9FC1-5F3F-C417-6962ADD1742E}"/>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6;p32">
              <a:extLst>
                <a:ext uri="{FF2B5EF4-FFF2-40B4-BE49-F238E27FC236}">
                  <a16:creationId xmlns:a16="http://schemas.microsoft.com/office/drawing/2014/main" id="{D72D69CF-51CD-E430-7FCD-FDA7EC0F253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7;p32">
              <a:extLst>
                <a:ext uri="{FF2B5EF4-FFF2-40B4-BE49-F238E27FC236}">
                  <a16:creationId xmlns:a16="http://schemas.microsoft.com/office/drawing/2014/main" id="{09750CE4-E705-2EBC-B6B7-7821A3DCF0C2}"/>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8;p32">
              <a:extLst>
                <a:ext uri="{FF2B5EF4-FFF2-40B4-BE49-F238E27FC236}">
                  <a16:creationId xmlns:a16="http://schemas.microsoft.com/office/drawing/2014/main" id="{47D8C1FE-B452-039D-109F-8BC60ABA1BA7}"/>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9;p32">
              <a:extLst>
                <a:ext uri="{FF2B5EF4-FFF2-40B4-BE49-F238E27FC236}">
                  <a16:creationId xmlns:a16="http://schemas.microsoft.com/office/drawing/2014/main" id="{38462B79-11BB-3B68-F92F-64F5340240AC}"/>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0;p32">
              <a:extLst>
                <a:ext uri="{FF2B5EF4-FFF2-40B4-BE49-F238E27FC236}">
                  <a16:creationId xmlns:a16="http://schemas.microsoft.com/office/drawing/2014/main" id="{DA78F2A9-B8D8-C8C2-9B5E-0CE4F947DB68}"/>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71;p32">
              <a:extLst>
                <a:ext uri="{FF2B5EF4-FFF2-40B4-BE49-F238E27FC236}">
                  <a16:creationId xmlns:a16="http://schemas.microsoft.com/office/drawing/2014/main" id="{517C1C61-9E5E-CFA2-B6C3-47AA0D3A6A09}"/>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2;p32">
              <a:extLst>
                <a:ext uri="{FF2B5EF4-FFF2-40B4-BE49-F238E27FC236}">
                  <a16:creationId xmlns:a16="http://schemas.microsoft.com/office/drawing/2014/main" id="{CA88ADAA-3565-16D5-72B3-47026C15B852}"/>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3;p32">
              <a:extLst>
                <a:ext uri="{FF2B5EF4-FFF2-40B4-BE49-F238E27FC236}">
                  <a16:creationId xmlns:a16="http://schemas.microsoft.com/office/drawing/2014/main" id="{81635106-C94C-8B5C-E804-BCBDFDDFDCDD}"/>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4;p32">
              <a:extLst>
                <a:ext uri="{FF2B5EF4-FFF2-40B4-BE49-F238E27FC236}">
                  <a16:creationId xmlns:a16="http://schemas.microsoft.com/office/drawing/2014/main" id="{7CAC92DD-339C-E53D-B9D2-397FF0D775D2}"/>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5;p32">
              <a:extLst>
                <a:ext uri="{FF2B5EF4-FFF2-40B4-BE49-F238E27FC236}">
                  <a16:creationId xmlns:a16="http://schemas.microsoft.com/office/drawing/2014/main" id="{3633E281-68F0-77D0-D83A-65492A8D1E0A}"/>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6;p32">
              <a:extLst>
                <a:ext uri="{FF2B5EF4-FFF2-40B4-BE49-F238E27FC236}">
                  <a16:creationId xmlns:a16="http://schemas.microsoft.com/office/drawing/2014/main" id="{3F349903-7547-2CEA-718A-8696F9168BF7}"/>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7;p32">
              <a:extLst>
                <a:ext uri="{FF2B5EF4-FFF2-40B4-BE49-F238E27FC236}">
                  <a16:creationId xmlns:a16="http://schemas.microsoft.com/office/drawing/2014/main" id="{1FE64D27-08E8-DCCB-00ED-C82F1EA1FB2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8;p32">
              <a:extLst>
                <a:ext uri="{FF2B5EF4-FFF2-40B4-BE49-F238E27FC236}">
                  <a16:creationId xmlns:a16="http://schemas.microsoft.com/office/drawing/2014/main" id="{E9B24129-622B-AAA0-52CA-E86B28C08AC0}"/>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9;p32">
              <a:extLst>
                <a:ext uri="{FF2B5EF4-FFF2-40B4-BE49-F238E27FC236}">
                  <a16:creationId xmlns:a16="http://schemas.microsoft.com/office/drawing/2014/main" id="{321C401A-14C4-173D-7A00-CD8149B32185}"/>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0;p32">
              <a:extLst>
                <a:ext uri="{FF2B5EF4-FFF2-40B4-BE49-F238E27FC236}">
                  <a16:creationId xmlns:a16="http://schemas.microsoft.com/office/drawing/2014/main" id="{220E52DC-E0F5-F769-A72C-32044498046F}"/>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1;p32">
              <a:extLst>
                <a:ext uri="{FF2B5EF4-FFF2-40B4-BE49-F238E27FC236}">
                  <a16:creationId xmlns:a16="http://schemas.microsoft.com/office/drawing/2014/main" id="{920FA830-C2F6-20B1-7516-E7581AB915E8}"/>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82;p32">
              <a:extLst>
                <a:ext uri="{FF2B5EF4-FFF2-40B4-BE49-F238E27FC236}">
                  <a16:creationId xmlns:a16="http://schemas.microsoft.com/office/drawing/2014/main" id="{8BF58D9C-557E-8E5B-FEF8-C07095ED097E}"/>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3;p32">
              <a:extLst>
                <a:ext uri="{FF2B5EF4-FFF2-40B4-BE49-F238E27FC236}">
                  <a16:creationId xmlns:a16="http://schemas.microsoft.com/office/drawing/2014/main" id="{76068AE0-9EC8-F936-C2A8-9892396D941E}"/>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4;p32">
              <a:extLst>
                <a:ext uri="{FF2B5EF4-FFF2-40B4-BE49-F238E27FC236}">
                  <a16:creationId xmlns:a16="http://schemas.microsoft.com/office/drawing/2014/main" id="{4DC76A71-35C7-0A23-0F43-234202947CFF}"/>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5;p32">
              <a:extLst>
                <a:ext uri="{FF2B5EF4-FFF2-40B4-BE49-F238E27FC236}">
                  <a16:creationId xmlns:a16="http://schemas.microsoft.com/office/drawing/2014/main" id="{43E61E4E-AD4A-5E0D-6EA4-824786EB62CE}"/>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6;p32">
              <a:extLst>
                <a:ext uri="{FF2B5EF4-FFF2-40B4-BE49-F238E27FC236}">
                  <a16:creationId xmlns:a16="http://schemas.microsoft.com/office/drawing/2014/main" id="{85C922A1-C7FF-24F1-5DCE-C1CC3466D409}"/>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7;p32">
              <a:extLst>
                <a:ext uri="{FF2B5EF4-FFF2-40B4-BE49-F238E27FC236}">
                  <a16:creationId xmlns:a16="http://schemas.microsoft.com/office/drawing/2014/main" id="{47AD6CD8-6602-1290-48BB-6CAEF949BF99}"/>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8;p32">
              <a:extLst>
                <a:ext uri="{FF2B5EF4-FFF2-40B4-BE49-F238E27FC236}">
                  <a16:creationId xmlns:a16="http://schemas.microsoft.com/office/drawing/2014/main" id="{9CAE229E-A903-08DD-2CFB-0A84C21C924A}"/>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9;p32">
              <a:extLst>
                <a:ext uri="{FF2B5EF4-FFF2-40B4-BE49-F238E27FC236}">
                  <a16:creationId xmlns:a16="http://schemas.microsoft.com/office/drawing/2014/main" id="{F0023E91-9398-BC40-D4C2-E6EA5DC07A06}"/>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90;p32">
              <a:extLst>
                <a:ext uri="{FF2B5EF4-FFF2-40B4-BE49-F238E27FC236}">
                  <a16:creationId xmlns:a16="http://schemas.microsoft.com/office/drawing/2014/main" id="{4A6766D3-7F20-ED2F-964C-F8ACA8A086E9}"/>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91;p32">
              <a:extLst>
                <a:ext uri="{FF2B5EF4-FFF2-40B4-BE49-F238E27FC236}">
                  <a16:creationId xmlns:a16="http://schemas.microsoft.com/office/drawing/2014/main" id="{B9EC3CDE-2053-7F64-1493-84B7AEA4A83B}"/>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92;p32">
              <a:extLst>
                <a:ext uri="{FF2B5EF4-FFF2-40B4-BE49-F238E27FC236}">
                  <a16:creationId xmlns:a16="http://schemas.microsoft.com/office/drawing/2014/main" id="{A20D1646-1494-6A69-5F2D-552FAB2357F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3;p32">
              <a:extLst>
                <a:ext uri="{FF2B5EF4-FFF2-40B4-BE49-F238E27FC236}">
                  <a16:creationId xmlns:a16="http://schemas.microsoft.com/office/drawing/2014/main" id="{FBE7C9F0-C3B2-EAB4-56EA-A3D4FF88BA0E}"/>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4;p32">
              <a:extLst>
                <a:ext uri="{FF2B5EF4-FFF2-40B4-BE49-F238E27FC236}">
                  <a16:creationId xmlns:a16="http://schemas.microsoft.com/office/drawing/2014/main" id="{44CBE9C5-3CE5-F7FD-FE71-B8E3DC0C3988}"/>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5;p32">
              <a:extLst>
                <a:ext uri="{FF2B5EF4-FFF2-40B4-BE49-F238E27FC236}">
                  <a16:creationId xmlns:a16="http://schemas.microsoft.com/office/drawing/2014/main" id="{605CF9FE-CA89-4A14-6AB6-2C3658AFA75D}"/>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6;p32">
              <a:extLst>
                <a:ext uri="{FF2B5EF4-FFF2-40B4-BE49-F238E27FC236}">
                  <a16:creationId xmlns:a16="http://schemas.microsoft.com/office/drawing/2014/main" id="{BBFCC3D5-78E3-1FB0-4173-34F54FAC3CDA}"/>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7;p32">
              <a:extLst>
                <a:ext uri="{FF2B5EF4-FFF2-40B4-BE49-F238E27FC236}">
                  <a16:creationId xmlns:a16="http://schemas.microsoft.com/office/drawing/2014/main" id="{3F057409-A00C-47A2-7B3A-3E006217A925}"/>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8;p32">
              <a:extLst>
                <a:ext uri="{FF2B5EF4-FFF2-40B4-BE49-F238E27FC236}">
                  <a16:creationId xmlns:a16="http://schemas.microsoft.com/office/drawing/2014/main" id="{8C4611CC-C6BA-54C9-7729-E0792CC0F07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9;p32">
              <a:extLst>
                <a:ext uri="{FF2B5EF4-FFF2-40B4-BE49-F238E27FC236}">
                  <a16:creationId xmlns:a16="http://schemas.microsoft.com/office/drawing/2014/main" id="{C300F1D1-1BF6-95B4-F6D2-7980944F681A}"/>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0;p32">
              <a:extLst>
                <a:ext uri="{FF2B5EF4-FFF2-40B4-BE49-F238E27FC236}">
                  <a16:creationId xmlns:a16="http://schemas.microsoft.com/office/drawing/2014/main" id="{AB286A12-BFF4-FA51-C70D-BE65389AD79F}"/>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01;p32">
              <a:extLst>
                <a:ext uri="{FF2B5EF4-FFF2-40B4-BE49-F238E27FC236}">
                  <a16:creationId xmlns:a16="http://schemas.microsoft.com/office/drawing/2014/main" id="{E44A24E3-5C76-3ED9-97F2-0CB1A7C6843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02;p32">
              <a:extLst>
                <a:ext uri="{FF2B5EF4-FFF2-40B4-BE49-F238E27FC236}">
                  <a16:creationId xmlns:a16="http://schemas.microsoft.com/office/drawing/2014/main" id="{1ADEC03B-62D2-6DFE-B210-32C05960966C}"/>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3;p32">
              <a:extLst>
                <a:ext uri="{FF2B5EF4-FFF2-40B4-BE49-F238E27FC236}">
                  <a16:creationId xmlns:a16="http://schemas.microsoft.com/office/drawing/2014/main" id="{33E58F64-098F-693D-C041-3F8F3C95DB4A}"/>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4;p32">
              <a:extLst>
                <a:ext uri="{FF2B5EF4-FFF2-40B4-BE49-F238E27FC236}">
                  <a16:creationId xmlns:a16="http://schemas.microsoft.com/office/drawing/2014/main" id="{8ED0B063-1D5F-F02A-201D-8379BDF99786}"/>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5;p32">
              <a:extLst>
                <a:ext uri="{FF2B5EF4-FFF2-40B4-BE49-F238E27FC236}">
                  <a16:creationId xmlns:a16="http://schemas.microsoft.com/office/drawing/2014/main" id="{00305B8D-94BC-10BA-40DB-3E871E4C0171}"/>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6;p32">
              <a:extLst>
                <a:ext uri="{FF2B5EF4-FFF2-40B4-BE49-F238E27FC236}">
                  <a16:creationId xmlns:a16="http://schemas.microsoft.com/office/drawing/2014/main" id="{110E5E72-2478-B775-E93C-280FB623A1D2}"/>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7;p32">
              <a:extLst>
                <a:ext uri="{FF2B5EF4-FFF2-40B4-BE49-F238E27FC236}">
                  <a16:creationId xmlns:a16="http://schemas.microsoft.com/office/drawing/2014/main" id="{FA27FAEF-1AC8-DEBF-5F74-0F23B09E5072}"/>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8;p32">
              <a:extLst>
                <a:ext uri="{FF2B5EF4-FFF2-40B4-BE49-F238E27FC236}">
                  <a16:creationId xmlns:a16="http://schemas.microsoft.com/office/drawing/2014/main" id="{104CC675-405A-9422-FD2F-FF644B372351}"/>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9;p32">
              <a:extLst>
                <a:ext uri="{FF2B5EF4-FFF2-40B4-BE49-F238E27FC236}">
                  <a16:creationId xmlns:a16="http://schemas.microsoft.com/office/drawing/2014/main" id="{5EB612ED-66FE-582E-1B46-2ED1EB41E829}"/>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10;p32">
              <a:extLst>
                <a:ext uri="{FF2B5EF4-FFF2-40B4-BE49-F238E27FC236}">
                  <a16:creationId xmlns:a16="http://schemas.microsoft.com/office/drawing/2014/main" id="{FB9ABCCD-7C47-CA5B-7B39-3EF27FEA2501}"/>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11;p32">
              <a:extLst>
                <a:ext uri="{FF2B5EF4-FFF2-40B4-BE49-F238E27FC236}">
                  <a16:creationId xmlns:a16="http://schemas.microsoft.com/office/drawing/2014/main" id="{83300CEB-B940-2365-FA99-F1679227F4CB}"/>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12;p32">
              <a:extLst>
                <a:ext uri="{FF2B5EF4-FFF2-40B4-BE49-F238E27FC236}">
                  <a16:creationId xmlns:a16="http://schemas.microsoft.com/office/drawing/2014/main" id="{0F20682F-2C28-8266-4271-E101DCABE8E7}"/>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3;p32">
              <a:extLst>
                <a:ext uri="{FF2B5EF4-FFF2-40B4-BE49-F238E27FC236}">
                  <a16:creationId xmlns:a16="http://schemas.microsoft.com/office/drawing/2014/main" id="{12058E4C-1449-7806-2FDF-C6F27A2E5B78}"/>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4;p32">
              <a:extLst>
                <a:ext uri="{FF2B5EF4-FFF2-40B4-BE49-F238E27FC236}">
                  <a16:creationId xmlns:a16="http://schemas.microsoft.com/office/drawing/2014/main" id="{FD6971B4-DFC9-A16D-2D79-681F049ADD37}"/>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5;p32">
              <a:extLst>
                <a:ext uri="{FF2B5EF4-FFF2-40B4-BE49-F238E27FC236}">
                  <a16:creationId xmlns:a16="http://schemas.microsoft.com/office/drawing/2014/main" id="{9C02393B-D660-8511-BB5A-E27978041277}"/>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6;p32">
              <a:extLst>
                <a:ext uri="{FF2B5EF4-FFF2-40B4-BE49-F238E27FC236}">
                  <a16:creationId xmlns:a16="http://schemas.microsoft.com/office/drawing/2014/main" id="{8ECF7592-62BB-3D52-7244-1583709A2917}"/>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7;p32">
              <a:extLst>
                <a:ext uri="{FF2B5EF4-FFF2-40B4-BE49-F238E27FC236}">
                  <a16:creationId xmlns:a16="http://schemas.microsoft.com/office/drawing/2014/main" id="{AF362889-9D4E-33F2-049D-FDE4B7B899DC}"/>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8;p32">
              <a:extLst>
                <a:ext uri="{FF2B5EF4-FFF2-40B4-BE49-F238E27FC236}">
                  <a16:creationId xmlns:a16="http://schemas.microsoft.com/office/drawing/2014/main" id="{83EC2366-A5D4-E4BB-08C8-A6A49EED3548}"/>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9;p32">
              <a:extLst>
                <a:ext uri="{FF2B5EF4-FFF2-40B4-BE49-F238E27FC236}">
                  <a16:creationId xmlns:a16="http://schemas.microsoft.com/office/drawing/2014/main" id="{392B504B-CE77-C171-6159-0157C27F26F6}"/>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20;p32">
              <a:extLst>
                <a:ext uri="{FF2B5EF4-FFF2-40B4-BE49-F238E27FC236}">
                  <a16:creationId xmlns:a16="http://schemas.microsoft.com/office/drawing/2014/main" id="{17DFA6F1-FA9A-0E3A-7EF9-16F77187842D}"/>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21;p32">
              <a:extLst>
                <a:ext uri="{FF2B5EF4-FFF2-40B4-BE49-F238E27FC236}">
                  <a16:creationId xmlns:a16="http://schemas.microsoft.com/office/drawing/2014/main" id="{87366905-4438-68F8-7600-7A19ABF6DF21}"/>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22;p32">
              <a:extLst>
                <a:ext uri="{FF2B5EF4-FFF2-40B4-BE49-F238E27FC236}">
                  <a16:creationId xmlns:a16="http://schemas.microsoft.com/office/drawing/2014/main" id="{EC129F3D-3C50-E505-848D-74999CB9CA1E}"/>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3;p32">
              <a:extLst>
                <a:ext uri="{FF2B5EF4-FFF2-40B4-BE49-F238E27FC236}">
                  <a16:creationId xmlns:a16="http://schemas.microsoft.com/office/drawing/2014/main" id="{274C39FD-3032-0370-BAAA-34C4C1CC8F5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4;p32">
              <a:extLst>
                <a:ext uri="{FF2B5EF4-FFF2-40B4-BE49-F238E27FC236}">
                  <a16:creationId xmlns:a16="http://schemas.microsoft.com/office/drawing/2014/main" id="{48EA71DE-348A-3CF0-F993-31624C57846F}"/>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5;p32">
              <a:extLst>
                <a:ext uri="{FF2B5EF4-FFF2-40B4-BE49-F238E27FC236}">
                  <a16:creationId xmlns:a16="http://schemas.microsoft.com/office/drawing/2014/main" id="{53156C6B-B31F-B533-1D2C-3F30B70EA693}"/>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6;p32">
              <a:extLst>
                <a:ext uri="{FF2B5EF4-FFF2-40B4-BE49-F238E27FC236}">
                  <a16:creationId xmlns:a16="http://schemas.microsoft.com/office/drawing/2014/main" id="{8EB41C03-95F2-838F-0169-E7581D9A52DD}"/>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32">
              <a:extLst>
                <a:ext uri="{FF2B5EF4-FFF2-40B4-BE49-F238E27FC236}">
                  <a16:creationId xmlns:a16="http://schemas.microsoft.com/office/drawing/2014/main" id="{D5C3BE0C-16A1-9223-BD0A-66EAD407EBD9}"/>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32">
              <a:extLst>
                <a:ext uri="{FF2B5EF4-FFF2-40B4-BE49-F238E27FC236}">
                  <a16:creationId xmlns:a16="http://schemas.microsoft.com/office/drawing/2014/main" id="{3807C309-9C02-3791-61A7-CD150B34AF6D}"/>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32">
              <a:extLst>
                <a:ext uri="{FF2B5EF4-FFF2-40B4-BE49-F238E27FC236}">
                  <a16:creationId xmlns:a16="http://schemas.microsoft.com/office/drawing/2014/main" id="{33FB577E-47E1-48DB-610A-7816D160D9DC}"/>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32">
              <a:extLst>
                <a:ext uri="{FF2B5EF4-FFF2-40B4-BE49-F238E27FC236}">
                  <a16:creationId xmlns:a16="http://schemas.microsoft.com/office/drawing/2014/main" id="{61A669BD-2AF3-ECBB-5F80-1D3B4E906666}"/>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32">
              <a:extLst>
                <a:ext uri="{FF2B5EF4-FFF2-40B4-BE49-F238E27FC236}">
                  <a16:creationId xmlns:a16="http://schemas.microsoft.com/office/drawing/2014/main" id="{61DE3B29-18C7-D72A-3ABB-E1D9F5F2652A}"/>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32">
              <a:extLst>
                <a:ext uri="{FF2B5EF4-FFF2-40B4-BE49-F238E27FC236}">
                  <a16:creationId xmlns:a16="http://schemas.microsoft.com/office/drawing/2014/main" id="{AEB1E166-7923-1C56-27B7-125A8783BF48}"/>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32">
              <a:extLst>
                <a:ext uri="{FF2B5EF4-FFF2-40B4-BE49-F238E27FC236}">
                  <a16:creationId xmlns:a16="http://schemas.microsoft.com/office/drawing/2014/main" id="{F541C1C1-09C0-7D68-F66F-8067312FCBCA}"/>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32">
              <a:extLst>
                <a:ext uri="{FF2B5EF4-FFF2-40B4-BE49-F238E27FC236}">
                  <a16:creationId xmlns:a16="http://schemas.microsoft.com/office/drawing/2014/main" id="{700BC880-A10B-47CE-94A4-1451063483F9}"/>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32">
              <a:extLst>
                <a:ext uri="{FF2B5EF4-FFF2-40B4-BE49-F238E27FC236}">
                  <a16:creationId xmlns:a16="http://schemas.microsoft.com/office/drawing/2014/main" id="{B5BA5D2B-71F7-C90B-A24A-572E455F9560}"/>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32">
              <a:extLst>
                <a:ext uri="{FF2B5EF4-FFF2-40B4-BE49-F238E27FC236}">
                  <a16:creationId xmlns:a16="http://schemas.microsoft.com/office/drawing/2014/main" id="{F819D219-235E-4994-5065-49A5E6D890DC}"/>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32">
              <a:extLst>
                <a:ext uri="{FF2B5EF4-FFF2-40B4-BE49-F238E27FC236}">
                  <a16:creationId xmlns:a16="http://schemas.microsoft.com/office/drawing/2014/main" id="{DEBECD02-2083-9FFE-179B-D5FB8B6734B7}"/>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32">
              <a:extLst>
                <a:ext uri="{FF2B5EF4-FFF2-40B4-BE49-F238E27FC236}">
                  <a16:creationId xmlns:a16="http://schemas.microsoft.com/office/drawing/2014/main" id="{9C148291-90FD-8EAC-9E2D-12FF60486CA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32">
              <a:extLst>
                <a:ext uri="{FF2B5EF4-FFF2-40B4-BE49-F238E27FC236}">
                  <a16:creationId xmlns:a16="http://schemas.microsoft.com/office/drawing/2014/main" id="{3BC8AB6B-FD93-F9EC-E591-557EB4422D17}"/>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32">
              <a:extLst>
                <a:ext uri="{FF2B5EF4-FFF2-40B4-BE49-F238E27FC236}">
                  <a16:creationId xmlns:a16="http://schemas.microsoft.com/office/drawing/2014/main" id="{A058AC28-BC0F-BF23-4E24-AF8AE71CA2C6}"/>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32">
              <a:extLst>
                <a:ext uri="{FF2B5EF4-FFF2-40B4-BE49-F238E27FC236}">
                  <a16:creationId xmlns:a16="http://schemas.microsoft.com/office/drawing/2014/main" id="{BD878E6F-6C87-EE5C-01CB-E1327A5B51E1}"/>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32">
              <a:extLst>
                <a:ext uri="{FF2B5EF4-FFF2-40B4-BE49-F238E27FC236}">
                  <a16:creationId xmlns:a16="http://schemas.microsoft.com/office/drawing/2014/main" id="{ACF5808D-A6E6-33D4-2CCE-394442E2B14C}"/>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32">
              <a:extLst>
                <a:ext uri="{FF2B5EF4-FFF2-40B4-BE49-F238E27FC236}">
                  <a16:creationId xmlns:a16="http://schemas.microsoft.com/office/drawing/2014/main" id="{64CE1D7E-C74F-440D-A3B0-35FFA24AB640}"/>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32">
              <a:extLst>
                <a:ext uri="{FF2B5EF4-FFF2-40B4-BE49-F238E27FC236}">
                  <a16:creationId xmlns:a16="http://schemas.microsoft.com/office/drawing/2014/main" id="{6A50D268-06F5-49D4-5B0E-9896F9935A6C}"/>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32">
              <a:extLst>
                <a:ext uri="{FF2B5EF4-FFF2-40B4-BE49-F238E27FC236}">
                  <a16:creationId xmlns:a16="http://schemas.microsoft.com/office/drawing/2014/main" id="{FAEA92C5-B410-05F8-D9E5-2C9378F3506C}"/>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32">
              <a:extLst>
                <a:ext uri="{FF2B5EF4-FFF2-40B4-BE49-F238E27FC236}">
                  <a16:creationId xmlns:a16="http://schemas.microsoft.com/office/drawing/2014/main" id="{DA8D6D94-03F1-5357-BC58-41C9D4BE2846}"/>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32">
              <a:extLst>
                <a:ext uri="{FF2B5EF4-FFF2-40B4-BE49-F238E27FC236}">
                  <a16:creationId xmlns:a16="http://schemas.microsoft.com/office/drawing/2014/main" id="{186DC1D1-C27A-E101-70DC-A10FEDE3B7F7}"/>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32">
              <a:extLst>
                <a:ext uri="{FF2B5EF4-FFF2-40B4-BE49-F238E27FC236}">
                  <a16:creationId xmlns:a16="http://schemas.microsoft.com/office/drawing/2014/main" id="{56D002E9-B5AD-9073-D80B-A858CF9D161F}"/>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32">
              <a:extLst>
                <a:ext uri="{FF2B5EF4-FFF2-40B4-BE49-F238E27FC236}">
                  <a16:creationId xmlns:a16="http://schemas.microsoft.com/office/drawing/2014/main" id="{A22187B2-27F7-3489-E469-5ADC0975050E}"/>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32">
              <a:extLst>
                <a:ext uri="{FF2B5EF4-FFF2-40B4-BE49-F238E27FC236}">
                  <a16:creationId xmlns:a16="http://schemas.microsoft.com/office/drawing/2014/main" id="{F5CF8DEE-8138-EC3E-CD1E-5C5E06BC4FAA}"/>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32">
              <a:extLst>
                <a:ext uri="{FF2B5EF4-FFF2-40B4-BE49-F238E27FC236}">
                  <a16:creationId xmlns:a16="http://schemas.microsoft.com/office/drawing/2014/main" id="{1FE01266-75D1-53AD-6928-C40E20EEE1DA}"/>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32">
              <a:extLst>
                <a:ext uri="{FF2B5EF4-FFF2-40B4-BE49-F238E27FC236}">
                  <a16:creationId xmlns:a16="http://schemas.microsoft.com/office/drawing/2014/main" id="{64C58A32-D83C-60E7-22D6-0ADC051E0F53}"/>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32">
              <a:extLst>
                <a:ext uri="{FF2B5EF4-FFF2-40B4-BE49-F238E27FC236}">
                  <a16:creationId xmlns:a16="http://schemas.microsoft.com/office/drawing/2014/main" id="{460FF681-B1D9-AE6A-66EE-391662DC35D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32">
              <a:extLst>
                <a:ext uri="{FF2B5EF4-FFF2-40B4-BE49-F238E27FC236}">
                  <a16:creationId xmlns:a16="http://schemas.microsoft.com/office/drawing/2014/main" id="{E12E9A5B-1A8F-6ECD-1A59-F52E6F6B0777}"/>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32">
              <a:extLst>
                <a:ext uri="{FF2B5EF4-FFF2-40B4-BE49-F238E27FC236}">
                  <a16:creationId xmlns:a16="http://schemas.microsoft.com/office/drawing/2014/main" id="{81D9A845-38AB-B872-D357-FB04A933DF28}"/>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32">
              <a:extLst>
                <a:ext uri="{FF2B5EF4-FFF2-40B4-BE49-F238E27FC236}">
                  <a16:creationId xmlns:a16="http://schemas.microsoft.com/office/drawing/2014/main" id="{C47A0DEA-4993-D239-E779-23EB5AF87AF5}"/>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32">
              <a:extLst>
                <a:ext uri="{FF2B5EF4-FFF2-40B4-BE49-F238E27FC236}">
                  <a16:creationId xmlns:a16="http://schemas.microsoft.com/office/drawing/2014/main" id="{98872A9E-EC1D-AB43-2D1B-B1AF85750010}"/>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32">
              <a:extLst>
                <a:ext uri="{FF2B5EF4-FFF2-40B4-BE49-F238E27FC236}">
                  <a16:creationId xmlns:a16="http://schemas.microsoft.com/office/drawing/2014/main" id="{12EB210B-E8AC-ABCF-3558-A76ADE0811D4}"/>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32">
              <a:extLst>
                <a:ext uri="{FF2B5EF4-FFF2-40B4-BE49-F238E27FC236}">
                  <a16:creationId xmlns:a16="http://schemas.microsoft.com/office/drawing/2014/main" id="{26DE7847-BB79-33D2-CF3D-A36E16D821C5}"/>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32">
              <a:extLst>
                <a:ext uri="{FF2B5EF4-FFF2-40B4-BE49-F238E27FC236}">
                  <a16:creationId xmlns:a16="http://schemas.microsoft.com/office/drawing/2014/main" id="{5105FEC2-0BE8-95B0-E7D9-F5B3A2613488}"/>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32">
              <a:extLst>
                <a:ext uri="{FF2B5EF4-FFF2-40B4-BE49-F238E27FC236}">
                  <a16:creationId xmlns:a16="http://schemas.microsoft.com/office/drawing/2014/main" id="{E4214687-3ED6-9752-6840-1C5AF4AC63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32">
              <a:extLst>
                <a:ext uri="{FF2B5EF4-FFF2-40B4-BE49-F238E27FC236}">
                  <a16:creationId xmlns:a16="http://schemas.microsoft.com/office/drawing/2014/main" id="{7754EAAC-762A-F80F-4EB4-9EC5D70E7E85}"/>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32">
              <a:extLst>
                <a:ext uri="{FF2B5EF4-FFF2-40B4-BE49-F238E27FC236}">
                  <a16:creationId xmlns:a16="http://schemas.microsoft.com/office/drawing/2014/main" id="{02192A6B-8C40-49B0-989C-2982429F22C5}"/>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32">
              <a:extLst>
                <a:ext uri="{FF2B5EF4-FFF2-40B4-BE49-F238E27FC236}">
                  <a16:creationId xmlns:a16="http://schemas.microsoft.com/office/drawing/2014/main" id="{C4B44381-0ED0-1947-59E2-7B5E85991148}"/>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32">
              <a:extLst>
                <a:ext uri="{FF2B5EF4-FFF2-40B4-BE49-F238E27FC236}">
                  <a16:creationId xmlns:a16="http://schemas.microsoft.com/office/drawing/2014/main" id="{EDE7F92B-B8C5-1FE4-B3D6-87DCE7BF69A9}"/>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32">
              <a:extLst>
                <a:ext uri="{FF2B5EF4-FFF2-40B4-BE49-F238E27FC236}">
                  <a16:creationId xmlns:a16="http://schemas.microsoft.com/office/drawing/2014/main" id="{99E281D3-D6C9-CC81-E70A-61EF32A9CADD}"/>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32">
              <a:extLst>
                <a:ext uri="{FF2B5EF4-FFF2-40B4-BE49-F238E27FC236}">
                  <a16:creationId xmlns:a16="http://schemas.microsoft.com/office/drawing/2014/main" id="{433BBB86-CF97-C586-4B87-36EADB03C384}"/>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32">
              <a:extLst>
                <a:ext uri="{FF2B5EF4-FFF2-40B4-BE49-F238E27FC236}">
                  <a16:creationId xmlns:a16="http://schemas.microsoft.com/office/drawing/2014/main" id="{C9A30415-9EBC-A93F-5268-7157A17C6255}"/>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32">
              <a:extLst>
                <a:ext uri="{FF2B5EF4-FFF2-40B4-BE49-F238E27FC236}">
                  <a16:creationId xmlns:a16="http://schemas.microsoft.com/office/drawing/2014/main" id="{6921690C-3E94-9840-2317-CE07DA112847}"/>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32">
              <a:extLst>
                <a:ext uri="{FF2B5EF4-FFF2-40B4-BE49-F238E27FC236}">
                  <a16:creationId xmlns:a16="http://schemas.microsoft.com/office/drawing/2014/main" id="{FD4037AC-140F-546F-B80A-D857B4950332}"/>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32">
              <a:extLst>
                <a:ext uri="{FF2B5EF4-FFF2-40B4-BE49-F238E27FC236}">
                  <a16:creationId xmlns:a16="http://schemas.microsoft.com/office/drawing/2014/main" id="{E1893CC7-9D5B-5055-6811-F8F1ED84E476}"/>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32">
              <a:extLst>
                <a:ext uri="{FF2B5EF4-FFF2-40B4-BE49-F238E27FC236}">
                  <a16:creationId xmlns:a16="http://schemas.microsoft.com/office/drawing/2014/main" id="{62ECE8FE-47B9-2E31-5B09-4F0E28DEECAA}"/>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32">
              <a:extLst>
                <a:ext uri="{FF2B5EF4-FFF2-40B4-BE49-F238E27FC236}">
                  <a16:creationId xmlns:a16="http://schemas.microsoft.com/office/drawing/2014/main" id="{3FDBA339-4701-A6A6-5B0C-2F260F3FE941}"/>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32">
              <a:extLst>
                <a:ext uri="{FF2B5EF4-FFF2-40B4-BE49-F238E27FC236}">
                  <a16:creationId xmlns:a16="http://schemas.microsoft.com/office/drawing/2014/main" id="{C2470A3A-8D9C-BD72-329C-0E2CF1CE3E08}"/>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32">
              <a:extLst>
                <a:ext uri="{FF2B5EF4-FFF2-40B4-BE49-F238E27FC236}">
                  <a16:creationId xmlns:a16="http://schemas.microsoft.com/office/drawing/2014/main" id="{EBA38425-36FE-610F-27AE-3DEC8DC62072}"/>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32">
              <a:extLst>
                <a:ext uri="{FF2B5EF4-FFF2-40B4-BE49-F238E27FC236}">
                  <a16:creationId xmlns:a16="http://schemas.microsoft.com/office/drawing/2014/main" id="{318E1E3E-DDE8-E68B-396F-6975776F4E29}"/>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32">
              <a:extLst>
                <a:ext uri="{FF2B5EF4-FFF2-40B4-BE49-F238E27FC236}">
                  <a16:creationId xmlns:a16="http://schemas.microsoft.com/office/drawing/2014/main" id="{727D68E4-3A20-021E-E514-DAA9C3D4B7CD}"/>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32">
              <a:extLst>
                <a:ext uri="{FF2B5EF4-FFF2-40B4-BE49-F238E27FC236}">
                  <a16:creationId xmlns:a16="http://schemas.microsoft.com/office/drawing/2014/main" id="{F60A2C01-15AE-B2F7-BF23-B9DA7C11820F}"/>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32">
              <a:extLst>
                <a:ext uri="{FF2B5EF4-FFF2-40B4-BE49-F238E27FC236}">
                  <a16:creationId xmlns:a16="http://schemas.microsoft.com/office/drawing/2014/main" id="{0A6246F2-FDEA-45F5-19C9-A7680E7415B5}"/>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32">
              <a:extLst>
                <a:ext uri="{FF2B5EF4-FFF2-40B4-BE49-F238E27FC236}">
                  <a16:creationId xmlns:a16="http://schemas.microsoft.com/office/drawing/2014/main" id="{5FF18236-2CDF-616D-A3A8-204CE65B0C49}"/>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32">
              <a:extLst>
                <a:ext uri="{FF2B5EF4-FFF2-40B4-BE49-F238E27FC236}">
                  <a16:creationId xmlns:a16="http://schemas.microsoft.com/office/drawing/2014/main" id="{5336CF6F-9818-83F8-6703-A48EAB677BF1}"/>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32">
              <a:extLst>
                <a:ext uri="{FF2B5EF4-FFF2-40B4-BE49-F238E27FC236}">
                  <a16:creationId xmlns:a16="http://schemas.microsoft.com/office/drawing/2014/main" id="{6AAE853D-1A61-EC7B-E4BB-CDD5A6304995}"/>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32">
              <a:extLst>
                <a:ext uri="{FF2B5EF4-FFF2-40B4-BE49-F238E27FC236}">
                  <a16:creationId xmlns:a16="http://schemas.microsoft.com/office/drawing/2014/main" id="{15B713B6-1289-8F76-5008-54E8DFA5CE4E}"/>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32">
              <a:extLst>
                <a:ext uri="{FF2B5EF4-FFF2-40B4-BE49-F238E27FC236}">
                  <a16:creationId xmlns:a16="http://schemas.microsoft.com/office/drawing/2014/main" id="{D6278829-A526-2092-7C89-E73EF82B2592}"/>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32">
              <a:extLst>
                <a:ext uri="{FF2B5EF4-FFF2-40B4-BE49-F238E27FC236}">
                  <a16:creationId xmlns:a16="http://schemas.microsoft.com/office/drawing/2014/main" id="{01598692-637C-C778-37AD-861C9A515C46}"/>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32">
              <a:extLst>
                <a:ext uri="{FF2B5EF4-FFF2-40B4-BE49-F238E27FC236}">
                  <a16:creationId xmlns:a16="http://schemas.microsoft.com/office/drawing/2014/main" id="{74B789F3-7C9D-9781-5A3A-71333A86DA6E}"/>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32">
              <a:extLst>
                <a:ext uri="{FF2B5EF4-FFF2-40B4-BE49-F238E27FC236}">
                  <a16:creationId xmlns:a16="http://schemas.microsoft.com/office/drawing/2014/main" id="{78DFB4AA-3C7F-3CF8-CCF6-C3BDF0E2B22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32">
              <a:extLst>
                <a:ext uri="{FF2B5EF4-FFF2-40B4-BE49-F238E27FC236}">
                  <a16:creationId xmlns:a16="http://schemas.microsoft.com/office/drawing/2014/main" id="{9C78F6C5-DA4A-E2E9-0212-BAF1C3F2822C}"/>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32">
              <a:extLst>
                <a:ext uri="{FF2B5EF4-FFF2-40B4-BE49-F238E27FC236}">
                  <a16:creationId xmlns:a16="http://schemas.microsoft.com/office/drawing/2014/main" id="{37F2EC8D-F863-27F2-108B-92839573F0D1}"/>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32">
              <a:extLst>
                <a:ext uri="{FF2B5EF4-FFF2-40B4-BE49-F238E27FC236}">
                  <a16:creationId xmlns:a16="http://schemas.microsoft.com/office/drawing/2014/main" id="{D1E6052A-82F5-EEFE-0B4D-74E0A0CB0769}"/>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32">
              <a:extLst>
                <a:ext uri="{FF2B5EF4-FFF2-40B4-BE49-F238E27FC236}">
                  <a16:creationId xmlns:a16="http://schemas.microsoft.com/office/drawing/2014/main" id="{A77B4089-6B12-D93F-5CF7-EE431F11FCC7}"/>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32">
              <a:extLst>
                <a:ext uri="{FF2B5EF4-FFF2-40B4-BE49-F238E27FC236}">
                  <a16:creationId xmlns:a16="http://schemas.microsoft.com/office/drawing/2014/main" id="{B74636AB-E6E5-BFEF-D80F-AAD3FFC332F2}"/>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32">
              <a:extLst>
                <a:ext uri="{FF2B5EF4-FFF2-40B4-BE49-F238E27FC236}">
                  <a16:creationId xmlns:a16="http://schemas.microsoft.com/office/drawing/2014/main" id="{5FC72380-661F-3A97-6624-863271F82E05}"/>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32">
              <a:extLst>
                <a:ext uri="{FF2B5EF4-FFF2-40B4-BE49-F238E27FC236}">
                  <a16:creationId xmlns:a16="http://schemas.microsoft.com/office/drawing/2014/main" id="{1E733B69-6090-5983-349A-084193B25D37}"/>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32">
              <a:extLst>
                <a:ext uri="{FF2B5EF4-FFF2-40B4-BE49-F238E27FC236}">
                  <a16:creationId xmlns:a16="http://schemas.microsoft.com/office/drawing/2014/main" id="{1A237C8E-03C2-50E4-82FD-4D8C249367A6}"/>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32">
              <a:extLst>
                <a:ext uri="{FF2B5EF4-FFF2-40B4-BE49-F238E27FC236}">
                  <a16:creationId xmlns:a16="http://schemas.microsoft.com/office/drawing/2014/main" id="{8E5D7A67-4E1C-342F-B9AF-F38D1F6E35E2}"/>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32">
              <a:extLst>
                <a:ext uri="{FF2B5EF4-FFF2-40B4-BE49-F238E27FC236}">
                  <a16:creationId xmlns:a16="http://schemas.microsoft.com/office/drawing/2014/main" id="{DD2F01AE-9FAA-A58C-B70C-74C526D3DEDA}"/>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32">
              <a:extLst>
                <a:ext uri="{FF2B5EF4-FFF2-40B4-BE49-F238E27FC236}">
                  <a16:creationId xmlns:a16="http://schemas.microsoft.com/office/drawing/2014/main" id="{F3305A2E-02E8-CD40-1CAC-18E8FDFA8DB9}"/>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32">
              <a:extLst>
                <a:ext uri="{FF2B5EF4-FFF2-40B4-BE49-F238E27FC236}">
                  <a16:creationId xmlns:a16="http://schemas.microsoft.com/office/drawing/2014/main" id="{7349D67C-1D9E-EBD9-1788-33F4C83A9C51}"/>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32">
              <a:extLst>
                <a:ext uri="{FF2B5EF4-FFF2-40B4-BE49-F238E27FC236}">
                  <a16:creationId xmlns:a16="http://schemas.microsoft.com/office/drawing/2014/main" id="{C1712361-60B4-8112-3616-2616A6D0B453}"/>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32">
              <a:extLst>
                <a:ext uri="{FF2B5EF4-FFF2-40B4-BE49-F238E27FC236}">
                  <a16:creationId xmlns:a16="http://schemas.microsoft.com/office/drawing/2014/main" id="{517747DD-45F8-E47F-46E9-8EA704E5A37B}"/>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32">
              <a:extLst>
                <a:ext uri="{FF2B5EF4-FFF2-40B4-BE49-F238E27FC236}">
                  <a16:creationId xmlns:a16="http://schemas.microsoft.com/office/drawing/2014/main" id="{A0E1E233-B14B-89A0-2EB2-CD8F3F56D806}"/>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32">
              <a:extLst>
                <a:ext uri="{FF2B5EF4-FFF2-40B4-BE49-F238E27FC236}">
                  <a16:creationId xmlns:a16="http://schemas.microsoft.com/office/drawing/2014/main" id="{16766CAE-C76D-741A-8E89-E80421F3DF62}"/>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32">
              <a:extLst>
                <a:ext uri="{FF2B5EF4-FFF2-40B4-BE49-F238E27FC236}">
                  <a16:creationId xmlns:a16="http://schemas.microsoft.com/office/drawing/2014/main" id="{69212F9A-97F3-446C-296B-8E732572E338}"/>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32">
              <a:extLst>
                <a:ext uri="{FF2B5EF4-FFF2-40B4-BE49-F238E27FC236}">
                  <a16:creationId xmlns:a16="http://schemas.microsoft.com/office/drawing/2014/main" id="{C5FFFA24-1B58-D8E1-5590-BA6322BAC746}"/>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32">
              <a:extLst>
                <a:ext uri="{FF2B5EF4-FFF2-40B4-BE49-F238E27FC236}">
                  <a16:creationId xmlns:a16="http://schemas.microsoft.com/office/drawing/2014/main" id="{4C51D706-137B-A5C8-8FAA-5A45D65690B4}"/>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32">
              <a:extLst>
                <a:ext uri="{FF2B5EF4-FFF2-40B4-BE49-F238E27FC236}">
                  <a16:creationId xmlns:a16="http://schemas.microsoft.com/office/drawing/2014/main" id="{378FFE67-68E9-4A5B-3E45-D5080D0490EE}"/>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32">
              <a:extLst>
                <a:ext uri="{FF2B5EF4-FFF2-40B4-BE49-F238E27FC236}">
                  <a16:creationId xmlns:a16="http://schemas.microsoft.com/office/drawing/2014/main" id="{CDF3814D-1CB6-2850-75EA-2D31D5C027E7}"/>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32">
              <a:extLst>
                <a:ext uri="{FF2B5EF4-FFF2-40B4-BE49-F238E27FC236}">
                  <a16:creationId xmlns:a16="http://schemas.microsoft.com/office/drawing/2014/main" id="{1262CF2E-EFDD-9089-91DD-8DD5542E5580}"/>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32">
              <a:extLst>
                <a:ext uri="{FF2B5EF4-FFF2-40B4-BE49-F238E27FC236}">
                  <a16:creationId xmlns:a16="http://schemas.microsoft.com/office/drawing/2014/main" id="{57A4F323-888E-E8BB-7635-3497105DA4DC}"/>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32">
              <a:extLst>
                <a:ext uri="{FF2B5EF4-FFF2-40B4-BE49-F238E27FC236}">
                  <a16:creationId xmlns:a16="http://schemas.microsoft.com/office/drawing/2014/main" id="{69454F6E-E115-B432-1F07-BB33074968A6}"/>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32">
              <a:extLst>
                <a:ext uri="{FF2B5EF4-FFF2-40B4-BE49-F238E27FC236}">
                  <a16:creationId xmlns:a16="http://schemas.microsoft.com/office/drawing/2014/main" id="{FC0B811E-F161-F499-EEDB-2775FEEABFEF}"/>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32">
              <a:extLst>
                <a:ext uri="{FF2B5EF4-FFF2-40B4-BE49-F238E27FC236}">
                  <a16:creationId xmlns:a16="http://schemas.microsoft.com/office/drawing/2014/main" id="{F7B3CCD9-00CF-01A2-C4A5-9747466F82DB}"/>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32">
              <a:extLst>
                <a:ext uri="{FF2B5EF4-FFF2-40B4-BE49-F238E27FC236}">
                  <a16:creationId xmlns:a16="http://schemas.microsoft.com/office/drawing/2014/main" id="{D677334C-0D17-C180-C026-D77DE4734496}"/>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32">
              <a:extLst>
                <a:ext uri="{FF2B5EF4-FFF2-40B4-BE49-F238E27FC236}">
                  <a16:creationId xmlns:a16="http://schemas.microsoft.com/office/drawing/2014/main" id="{8F5C5FC3-6797-245E-DA95-F5F04BCEB7A5}"/>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32">
              <a:extLst>
                <a:ext uri="{FF2B5EF4-FFF2-40B4-BE49-F238E27FC236}">
                  <a16:creationId xmlns:a16="http://schemas.microsoft.com/office/drawing/2014/main" id="{4627B94B-C614-6258-0E4E-A2AABEC5C85E}"/>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32">
              <a:extLst>
                <a:ext uri="{FF2B5EF4-FFF2-40B4-BE49-F238E27FC236}">
                  <a16:creationId xmlns:a16="http://schemas.microsoft.com/office/drawing/2014/main" id="{05E59593-3EA4-6039-E0D4-E9919A3AC6B7}"/>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32">
              <a:extLst>
                <a:ext uri="{FF2B5EF4-FFF2-40B4-BE49-F238E27FC236}">
                  <a16:creationId xmlns:a16="http://schemas.microsoft.com/office/drawing/2014/main" id="{F16FD0F8-AA26-6C2A-5EA2-9D33A02F2AE2}"/>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32">
              <a:extLst>
                <a:ext uri="{FF2B5EF4-FFF2-40B4-BE49-F238E27FC236}">
                  <a16:creationId xmlns:a16="http://schemas.microsoft.com/office/drawing/2014/main" id="{F9F26971-F123-EB02-ED73-9ACAAE5D18A3}"/>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32">
              <a:extLst>
                <a:ext uri="{FF2B5EF4-FFF2-40B4-BE49-F238E27FC236}">
                  <a16:creationId xmlns:a16="http://schemas.microsoft.com/office/drawing/2014/main" id="{2B10EAC1-8633-6666-BE22-42BFA217449B}"/>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32">
              <a:extLst>
                <a:ext uri="{FF2B5EF4-FFF2-40B4-BE49-F238E27FC236}">
                  <a16:creationId xmlns:a16="http://schemas.microsoft.com/office/drawing/2014/main" id="{1883A6BC-D448-4982-8F2A-F116BD33878E}"/>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32">
              <a:extLst>
                <a:ext uri="{FF2B5EF4-FFF2-40B4-BE49-F238E27FC236}">
                  <a16:creationId xmlns:a16="http://schemas.microsoft.com/office/drawing/2014/main" id="{3C6AB705-35F6-8FE8-8176-97EB429A62C9}"/>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32">
              <a:extLst>
                <a:ext uri="{FF2B5EF4-FFF2-40B4-BE49-F238E27FC236}">
                  <a16:creationId xmlns:a16="http://schemas.microsoft.com/office/drawing/2014/main" id="{5035B595-6260-40D9-61EC-766AFBF01CC5}"/>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32">
              <a:extLst>
                <a:ext uri="{FF2B5EF4-FFF2-40B4-BE49-F238E27FC236}">
                  <a16:creationId xmlns:a16="http://schemas.microsoft.com/office/drawing/2014/main" id="{55402C23-4CBB-F34B-F2F7-5429658E4028}"/>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32">
              <a:extLst>
                <a:ext uri="{FF2B5EF4-FFF2-40B4-BE49-F238E27FC236}">
                  <a16:creationId xmlns:a16="http://schemas.microsoft.com/office/drawing/2014/main" id="{3B2DF570-465D-BE99-54B0-3B51B0F590F3}"/>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32">
              <a:extLst>
                <a:ext uri="{FF2B5EF4-FFF2-40B4-BE49-F238E27FC236}">
                  <a16:creationId xmlns:a16="http://schemas.microsoft.com/office/drawing/2014/main" id="{2EA70DDA-7733-6016-1E7B-E77C9D00DA7C}"/>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32">
              <a:extLst>
                <a:ext uri="{FF2B5EF4-FFF2-40B4-BE49-F238E27FC236}">
                  <a16:creationId xmlns:a16="http://schemas.microsoft.com/office/drawing/2014/main" id="{BE502BA2-814F-B5B6-DE99-49FD2164F109}"/>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32">
              <a:extLst>
                <a:ext uri="{FF2B5EF4-FFF2-40B4-BE49-F238E27FC236}">
                  <a16:creationId xmlns:a16="http://schemas.microsoft.com/office/drawing/2014/main" id="{72802B11-36E8-86F5-59BC-C22B3E924CDE}"/>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32">
              <a:extLst>
                <a:ext uri="{FF2B5EF4-FFF2-40B4-BE49-F238E27FC236}">
                  <a16:creationId xmlns:a16="http://schemas.microsoft.com/office/drawing/2014/main" id="{A5BF019B-C259-BB46-F304-78353F94A3F5}"/>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32">
              <a:extLst>
                <a:ext uri="{FF2B5EF4-FFF2-40B4-BE49-F238E27FC236}">
                  <a16:creationId xmlns:a16="http://schemas.microsoft.com/office/drawing/2014/main" id="{71E11447-2FDE-4B3F-9F55-04CA4D4AE8EE}"/>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32">
              <a:extLst>
                <a:ext uri="{FF2B5EF4-FFF2-40B4-BE49-F238E27FC236}">
                  <a16:creationId xmlns:a16="http://schemas.microsoft.com/office/drawing/2014/main" id="{19C67A26-8316-3F70-C0F3-057186B16E96}"/>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32">
              <a:extLst>
                <a:ext uri="{FF2B5EF4-FFF2-40B4-BE49-F238E27FC236}">
                  <a16:creationId xmlns:a16="http://schemas.microsoft.com/office/drawing/2014/main" id="{77E0BEAB-F631-B671-0A2D-DABD38B8BD0B}"/>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0;p32">
              <a:extLst>
                <a:ext uri="{FF2B5EF4-FFF2-40B4-BE49-F238E27FC236}">
                  <a16:creationId xmlns:a16="http://schemas.microsoft.com/office/drawing/2014/main" id="{F95D8353-9026-3C70-67D9-D2F4013B8B52}"/>
                </a:ext>
              </a:extLst>
            </p:cNvPr>
            <p:cNvSpPr/>
            <p:nvPr/>
          </p:nvSpPr>
          <p:spPr>
            <a:xfrm>
              <a:off x="828389" y="1740265"/>
              <a:ext cx="159997" cy="95191"/>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19;p32">
              <a:extLst>
                <a:ext uri="{FF2B5EF4-FFF2-40B4-BE49-F238E27FC236}">
                  <a16:creationId xmlns:a16="http://schemas.microsoft.com/office/drawing/2014/main" id="{7322DA93-8E8B-FAFB-817D-CB58650202D8}"/>
                </a:ext>
              </a:extLst>
            </p:cNvPr>
            <p:cNvSpPr/>
            <p:nvPr/>
          </p:nvSpPr>
          <p:spPr>
            <a:xfrm>
              <a:off x="1088162" y="1668628"/>
              <a:ext cx="84094" cy="28433"/>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4F4D7A29-D53D-CD8E-B21C-43FBF2B38396}"/>
              </a:ext>
            </a:extLst>
          </p:cNvPr>
          <p:cNvSpPr txBox="1"/>
          <p:nvPr/>
        </p:nvSpPr>
        <p:spPr>
          <a:xfrm>
            <a:off x="1307939" y="1082230"/>
            <a:ext cx="7371372" cy="3785652"/>
          </a:xfrm>
          <a:prstGeom prst="rect">
            <a:avLst/>
          </a:prstGeom>
          <a:noFill/>
        </p:spPr>
        <p:txBody>
          <a:bodyPr wrap="square" rtlCol="0">
            <a:spAutoFit/>
          </a:bodyPr>
          <a:lstStyle/>
          <a:p>
            <a:pPr algn="l"/>
            <a:r>
              <a:rPr lang="en-US" sz="2000" b="1">
                <a:solidFill>
                  <a:schemeClr val="accent4"/>
                </a:solidFill>
                <a:latin typeface="Bahnschrift SemiBold Condensed" panose="020B0502040204020203" pitchFamily="34" charset="0"/>
                <a:ea typeface="Amasis MT Pro Medium" panose="02000000000000000000" pitchFamily="2" charset="0"/>
                <a:cs typeface="Aharoni" panose="02010803020104030203" pitchFamily="2" charset="-79"/>
              </a:rPr>
              <a:t>•  Gesture Controlled Robotics stands for using body movements as input signals to control the robot dynamics.</a:t>
            </a:r>
          </a:p>
          <a:p>
            <a:pPr algn="l"/>
            <a:r>
              <a:rPr lang="en-US" sz="2000" b="1">
                <a:solidFill>
                  <a:schemeClr val="accent4"/>
                </a:solidFill>
                <a:latin typeface="Bahnschrift SemiBold Condensed" panose="020B0502040204020203" pitchFamily="34" charset="0"/>
                <a:ea typeface="Amasis MT Pro Medium" panose="02000000000000000000" pitchFamily="2" charset="0"/>
                <a:cs typeface="Aharoni" panose="02010803020104030203" pitchFamily="2" charset="-79"/>
              </a:rPr>
              <a:t>
•  Features are attached to the body parts. These features may themselves be sensors or they may be objects that can be identified using other external sensors like camera.</a:t>
            </a:r>
          </a:p>
          <a:p>
            <a:pPr algn="l"/>
            <a:endParaRPr lang="en-US" sz="2000" b="1">
              <a:solidFill>
                <a:schemeClr val="accent4"/>
              </a:solidFill>
              <a:latin typeface="Bahnschrift SemiBold Condensed" panose="020B0502040204020203" pitchFamily="34" charset="0"/>
              <a:ea typeface="Amasis MT Pro Medium" panose="02000000000000000000" pitchFamily="2" charset="0"/>
              <a:cs typeface="Aharoni" panose="02010803020104030203" pitchFamily="2" charset="-79"/>
            </a:endParaRPr>
          </a:p>
          <a:p>
            <a:pPr algn="l"/>
            <a:r>
              <a:rPr lang="en-US" sz="2000" b="1">
                <a:solidFill>
                  <a:schemeClr val="accent4"/>
                </a:solidFill>
                <a:latin typeface="Bahnschrift SemiBold Condensed" panose="020B0502040204020203" pitchFamily="34" charset="0"/>
                <a:ea typeface="Amasis MT Pro Medium" panose="02000000000000000000" pitchFamily="2" charset="0"/>
                <a:cs typeface="Aharoni" panose="02010803020104030203" pitchFamily="2" charset="-79"/>
              </a:rPr>
              <a:t>• Through this method, the user can control or navigate the robot by using gestures of his/her palm, thereby interacting with the robotic system.
The command signals are generated from these gestures using image processing. These signals are then passed to the robot to navigate it in the specified directions</a:t>
            </a:r>
          </a:p>
        </p:txBody>
      </p:sp>
      <p:grpSp>
        <p:nvGrpSpPr>
          <p:cNvPr id="474" name="Google Shape;407;p32">
            <a:extLst>
              <a:ext uri="{FF2B5EF4-FFF2-40B4-BE49-F238E27FC236}">
                <a16:creationId xmlns:a16="http://schemas.microsoft.com/office/drawing/2014/main" id="{DFA67D8F-ADC4-F258-C31B-301BA4E041EF}"/>
              </a:ext>
            </a:extLst>
          </p:cNvPr>
          <p:cNvGrpSpPr/>
          <p:nvPr/>
        </p:nvGrpSpPr>
        <p:grpSpPr>
          <a:xfrm>
            <a:off x="565941" y="2262175"/>
            <a:ext cx="575410" cy="562850"/>
            <a:chOff x="1040275" y="238125"/>
            <a:chExt cx="5538450" cy="5237950"/>
          </a:xfrm>
        </p:grpSpPr>
        <p:sp>
          <p:nvSpPr>
            <p:cNvPr id="250" name="Google Shape;408;p32">
              <a:extLst>
                <a:ext uri="{FF2B5EF4-FFF2-40B4-BE49-F238E27FC236}">
                  <a16:creationId xmlns:a16="http://schemas.microsoft.com/office/drawing/2014/main" id="{37573DB2-8C10-7217-4541-434C270D9E11}"/>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9;p32">
              <a:extLst>
                <a:ext uri="{FF2B5EF4-FFF2-40B4-BE49-F238E27FC236}">
                  <a16:creationId xmlns:a16="http://schemas.microsoft.com/office/drawing/2014/main" id="{1B02DC52-B9AF-04DB-6DB9-3301A419727A}"/>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10;p32">
              <a:extLst>
                <a:ext uri="{FF2B5EF4-FFF2-40B4-BE49-F238E27FC236}">
                  <a16:creationId xmlns:a16="http://schemas.microsoft.com/office/drawing/2014/main" id="{4AF0C83C-0C03-B240-1DDE-7101CEA275EE}"/>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11;p32">
              <a:extLst>
                <a:ext uri="{FF2B5EF4-FFF2-40B4-BE49-F238E27FC236}">
                  <a16:creationId xmlns:a16="http://schemas.microsoft.com/office/drawing/2014/main" id="{AA14B317-5D0A-2FB7-EB1F-B173DB1226FC}"/>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12;p32">
              <a:extLst>
                <a:ext uri="{FF2B5EF4-FFF2-40B4-BE49-F238E27FC236}">
                  <a16:creationId xmlns:a16="http://schemas.microsoft.com/office/drawing/2014/main" id="{69CC157D-D52D-CB5E-9252-C1A25F34FE37}"/>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13;p32">
              <a:extLst>
                <a:ext uri="{FF2B5EF4-FFF2-40B4-BE49-F238E27FC236}">
                  <a16:creationId xmlns:a16="http://schemas.microsoft.com/office/drawing/2014/main" id="{0443484D-3BF1-301B-417A-2BC4CB2F5ACC}"/>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14;p32">
              <a:extLst>
                <a:ext uri="{FF2B5EF4-FFF2-40B4-BE49-F238E27FC236}">
                  <a16:creationId xmlns:a16="http://schemas.microsoft.com/office/drawing/2014/main" id="{06BA2D17-F031-305F-F278-842F9B7383E4}"/>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15;p32">
              <a:extLst>
                <a:ext uri="{FF2B5EF4-FFF2-40B4-BE49-F238E27FC236}">
                  <a16:creationId xmlns:a16="http://schemas.microsoft.com/office/drawing/2014/main" id="{DBE1261C-3B25-E694-B188-1182A5737334}"/>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16;p32">
              <a:extLst>
                <a:ext uri="{FF2B5EF4-FFF2-40B4-BE49-F238E27FC236}">
                  <a16:creationId xmlns:a16="http://schemas.microsoft.com/office/drawing/2014/main" id="{1778BF33-C749-9537-F9EF-1018FAA95D71}"/>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17;p32">
              <a:extLst>
                <a:ext uri="{FF2B5EF4-FFF2-40B4-BE49-F238E27FC236}">
                  <a16:creationId xmlns:a16="http://schemas.microsoft.com/office/drawing/2014/main" id="{208C779D-6B95-A5DF-D1C6-B399E25C654C}"/>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8;p32">
              <a:extLst>
                <a:ext uri="{FF2B5EF4-FFF2-40B4-BE49-F238E27FC236}">
                  <a16:creationId xmlns:a16="http://schemas.microsoft.com/office/drawing/2014/main" id="{A69E1E40-2A7F-E9A7-8BF0-EC5BD51F602E}"/>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9;p32">
              <a:extLst>
                <a:ext uri="{FF2B5EF4-FFF2-40B4-BE49-F238E27FC236}">
                  <a16:creationId xmlns:a16="http://schemas.microsoft.com/office/drawing/2014/main" id="{3337B088-B2BC-5F63-81ED-025ED46A72AC}"/>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0;p32">
              <a:extLst>
                <a:ext uri="{FF2B5EF4-FFF2-40B4-BE49-F238E27FC236}">
                  <a16:creationId xmlns:a16="http://schemas.microsoft.com/office/drawing/2014/main" id="{FEE0505B-02D8-2A7E-DEF6-D7EA6B8C47B8}"/>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p32">
              <a:extLst>
                <a:ext uri="{FF2B5EF4-FFF2-40B4-BE49-F238E27FC236}">
                  <a16:creationId xmlns:a16="http://schemas.microsoft.com/office/drawing/2014/main" id="{09E5F5AF-01F5-3102-A856-4D7144EC97E6}"/>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2;p32">
              <a:extLst>
                <a:ext uri="{FF2B5EF4-FFF2-40B4-BE49-F238E27FC236}">
                  <a16:creationId xmlns:a16="http://schemas.microsoft.com/office/drawing/2014/main" id="{174CF7DA-DF78-8625-5D01-5E4B46505138}"/>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3;p32">
              <a:extLst>
                <a:ext uri="{FF2B5EF4-FFF2-40B4-BE49-F238E27FC236}">
                  <a16:creationId xmlns:a16="http://schemas.microsoft.com/office/drawing/2014/main" id="{1F6CCACA-CFFB-9B2A-7939-4BE5ED6B880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4;p32">
              <a:extLst>
                <a:ext uri="{FF2B5EF4-FFF2-40B4-BE49-F238E27FC236}">
                  <a16:creationId xmlns:a16="http://schemas.microsoft.com/office/drawing/2014/main" id="{A2891F4B-D166-4EE6-7A2D-760D5DDA4133}"/>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5;p32">
              <a:extLst>
                <a:ext uri="{FF2B5EF4-FFF2-40B4-BE49-F238E27FC236}">
                  <a16:creationId xmlns:a16="http://schemas.microsoft.com/office/drawing/2014/main" id="{E0D57681-0E25-B996-1900-78C98EBD384D}"/>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6;p32">
              <a:extLst>
                <a:ext uri="{FF2B5EF4-FFF2-40B4-BE49-F238E27FC236}">
                  <a16:creationId xmlns:a16="http://schemas.microsoft.com/office/drawing/2014/main" id="{83FD6DAB-2876-E193-8416-FB11D6208250}"/>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7;p32">
              <a:extLst>
                <a:ext uri="{FF2B5EF4-FFF2-40B4-BE49-F238E27FC236}">
                  <a16:creationId xmlns:a16="http://schemas.microsoft.com/office/drawing/2014/main" id="{A0FE6C01-31CB-17EC-5127-447E16EA028B}"/>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8;p32">
              <a:extLst>
                <a:ext uri="{FF2B5EF4-FFF2-40B4-BE49-F238E27FC236}">
                  <a16:creationId xmlns:a16="http://schemas.microsoft.com/office/drawing/2014/main" id="{207EF928-9CEF-B968-1B7E-F71204B476C6}"/>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9;p32">
              <a:extLst>
                <a:ext uri="{FF2B5EF4-FFF2-40B4-BE49-F238E27FC236}">
                  <a16:creationId xmlns:a16="http://schemas.microsoft.com/office/drawing/2014/main" id="{9D977A48-E5E0-5955-C2CF-F1A8428A109E}"/>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30;p32">
              <a:extLst>
                <a:ext uri="{FF2B5EF4-FFF2-40B4-BE49-F238E27FC236}">
                  <a16:creationId xmlns:a16="http://schemas.microsoft.com/office/drawing/2014/main" id="{F4E36CCA-2DF1-DA28-DD28-8B4DC83A5A71}"/>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31;p32">
              <a:extLst>
                <a:ext uri="{FF2B5EF4-FFF2-40B4-BE49-F238E27FC236}">
                  <a16:creationId xmlns:a16="http://schemas.microsoft.com/office/drawing/2014/main" id="{AC792CED-847D-7A33-7A3F-7886ABE13272}"/>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32;p32">
              <a:extLst>
                <a:ext uri="{FF2B5EF4-FFF2-40B4-BE49-F238E27FC236}">
                  <a16:creationId xmlns:a16="http://schemas.microsoft.com/office/drawing/2014/main" id="{CE17F9F5-5C11-3AEB-ECA7-B2003556E316}"/>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33;p32">
              <a:extLst>
                <a:ext uri="{FF2B5EF4-FFF2-40B4-BE49-F238E27FC236}">
                  <a16:creationId xmlns:a16="http://schemas.microsoft.com/office/drawing/2014/main" id="{4AB4D507-EE49-B23E-AEE5-DFA0D37F7DD0}"/>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34;p32">
              <a:extLst>
                <a:ext uri="{FF2B5EF4-FFF2-40B4-BE49-F238E27FC236}">
                  <a16:creationId xmlns:a16="http://schemas.microsoft.com/office/drawing/2014/main" id="{E41E1663-BEEF-C110-4968-BCF149BCE90A}"/>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35;p32">
              <a:extLst>
                <a:ext uri="{FF2B5EF4-FFF2-40B4-BE49-F238E27FC236}">
                  <a16:creationId xmlns:a16="http://schemas.microsoft.com/office/drawing/2014/main" id="{99093FD6-2A8F-AB79-7194-3B3117AFB497}"/>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36;p32">
              <a:extLst>
                <a:ext uri="{FF2B5EF4-FFF2-40B4-BE49-F238E27FC236}">
                  <a16:creationId xmlns:a16="http://schemas.microsoft.com/office/drawing/2014/main" id="{45E78667-BF44-6623-69F4-219B86563A2C}"/>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37;p32">
              <a:extLst>
                <a:ext uri="{FF2B5EF4-FFF2-40B4-BE49-F238E27FC236}">
                  <a16:creationId xmlns:a16="http://schemas.microsoft.com/office/drawing/2014/main" id="{1FD951D0-19BD-BD00-794F-EBE3168AFDD8}"/>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38;p32">
              <a:extLst>
                <a:ext uri="{FF2B5EF4-FFF2-40B4-BE49-F238E27FC236}">
                  <a16:creationId xmlns:a16="http://schemas.microsoft.com/office/drawing/2014/main" id="{1539359D-5D38-A1CE-B260-70869DBB99D7}"/>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39;p32">
              <a:extLst>
                <a:ext uri="{FF2B5EF4-FFF2-40B4-BE49-F238E27FC236}">
                  <a16:creationId xmlns:a16="http://schemas.microsoft.com/office/drawing/2014/main" id="{5988EBB5-E00D-DB2E-3FCC-5D95AC1D3B37}"/>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40;p32">
              <a:extLst>
                <a:ext uri="{FF2B5EF4-FFF2-40B4-BE49-F238E27FC236}">
                  <a16:creationId xmlns:a16="http://schemas.microsoft.com/office/drawing/2014/main" id="{3543369F-3185-0CCA-CC1C-EBF5119F4D00}"/>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41;p32">
              <a:extLst>
                <a:ext uri="{FF2B5EF4-FFF2-40B4-BE49-F238E27FC236}">
                  <a16:creationId xmlns:a16="http://schemas.microsoft.com/office/drawing/2014/main" id="{0973D8CC-674D-A06E-7F9E-A2B5C593CB10}"/>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42;p32">
              <a:extLst>
                <a:ext uri="{FF2B5EF4-FFF2-40B4-BE49-F238E27FC236}">
                  <a16:creationId xmlns:a16="http://schemas.microsoft.com/office/drawing/2014/main" id="{C9015F28-EFC3-9128-79B9-86FA82572F0D}"/>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43;p32">
              <a:extLst>
                <a:ext uri="{FF2B5EF4-FFF2-40B4-BE49-F238E27FC236}">
                  <a16:creationId xmlns:a16="http://schemas.microsoft.com/office/drawing/2014/main" id="{57FA8F0C-33AF-7BC4-DCDD-D287AC91603B}"/>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44;p32">
              <a:extLst>
                <a:ext uri="{FF2B5EF4-FFF2-40B4-BE49-F238E27FC236}">
                  <a16:creationId xmlns:a16="http://schemas.microsoft.com/office/drawing/2014/main" id="{64B7DE96-7013-D007-AC18-AF5B9B48441E}"/>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45;p32">
              <a:extLst>
                <a:ext uri="{FF2B5EF4-FFF2-40B4-BE49-F238E27FC236}">
                  <a16:creationId xmlns:a16="http://schemas.microsoft.com/office/drawing/2014/main" id="{D46DFC21-0745-9BF1-60CB-237F821339BF}"/>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46;p32">
              <a:extLst>
                <a:ext uri="{FF2B5EF4-FFF2-40B4-BE49-F238E27FC236}">
                  <a16:creationId xmlns:a16="http://schemas.microsoft.com/office/drawing/2014/main" id="{B2CCA85A-303A-F32E-0EB5-2D74F34898B7}"/>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47;p32">
              <a:extLst>
                <a:ext uri="{FF2B5EF4-FFF2-40B4-BE49-F238E27FC236}">
                  <a16:creationId xmlns:a16="http://schemas.microsoft.com/office/drawing/2014/main" id="{9E55E96B-1769-76E1-6704-DD9A8401F8CD}"/>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48;p32">
              <a:extLst>
                <a:ext uri="{FF2B5EF4-FFF2-40B4-BE49-F238E27FC236}">
                  <a16:creationId xmlns:a16="http://schemas.microsoft.com/office/drawing/2014/main" id="{55FF2378-DE58-869E-AFC1-7B867CA9C289}"/>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49;p32">
              <a:extLst>
                <a:ext uri="{FF2B5EF4-FFF2-40B4-BE49-F238E27FC236}">
                  <a16:creationId xmlns:a16="http://schemas.microsoft.com/office/drawing/2014/main" id="{5DAB6609-6E4C-435C-CC9A-B758617BE1D5}"/>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50;p32">
              <a:extLst>
                <a:ext uri="{FF2B5EF4-FFF2-40B4-BE49-F238E27FC236}">
                  <a16:creationId xmlns:a16="http://schemas.microsoft.com/office/drawing/2014/main" id="{EC8B44AD-8CE5-4173-5FAD-71072BFAF115}"/>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51;p32">
              <a:extLst>
                <a:ext uri="{FF2B5EF4-FFF2-40B4-BE49-F238E27FC236}">
                  <a16:creationId xmlns:a16="http://schemas.microsoft.com/office/drawing/2014/main" id="{B04DEA48-2265-64D0-CA4C-4B5FA1FD5883}"/>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53;p32">
              <a:extLst>
                <a:ext uri="{FF2B5EF4-FFF2-40B4-BE49-F238E27FC236}">
                  <a16:creationId xmlns:a16="http://schemas.microsoft.com/office/drawing/2014/main" id="{665CB452-F8B4-6480-BD7C-062B937627DB}"/>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54;p32">
              <a:extLst>
                <a:ext uri="{FF2B5EF4-FFF2-40B4-BE49-F238E27FC236}">
                  <a16:creationId xmlns:a16="http://schemas.microsoft.com/office/drawing/2014/main" id="{A120196B-4E58-306E-398F-916903977ACC}"/>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55;p32">
              <a:extLst>
                <a:ext uri="{FF2B5EF4-FFF2-40B4-BE49-F238E27FC236}">
                  <a16:creationId xmlns:a16="http://schemas.microsoft.com/office/drawing/2014/main" id="{5A64294A-F0BF-AB1C-1B45-B099926C61A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56;p32">
              <a:extLst>
                <a:ext uri="{FF2B5EF4-FFF2-40B4-BE49-F238E27FC236}">
                  <a16:creationId xmlns:a16="http://schemas.microsoft.com/office/drawing/2014/main" id="{BD7E895F-3752-7284-38AB-99615E01517A}"/>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57;p32">
              <a:extLst>
                <a:ext uri="{FF2B5EF4-FFF2-40B4-BE49-F238E27FC236}">
                  <a16:creationId xmlns:a16="http://schemas.microsoft.com/office/drawing/2014/main" id="{D5E059F4-A946-D161-E321-2265233C9D6F}"/>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58;p32">
              <a:extLst>
                <a:ext uri="{FF2B5EF4-FFF2-40B4-BE49-F238E27FC236}">
                  <a16:creationId xmlns:a16="http://schemas.microsoft.com/office/drawing/2014/main" id="{6BD300D8-8FAB-7C79-61C5-EF9A5E72CBCC}"/>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59;p32">
              <a:extLst>
                <a:ext uri="{FF2B5EF4-FFF2-40B4-BE49-F238E27FC236}">
                  <a16:creationId xmlns:a16="http://schemas.microsoft.com/office/drawing/2014/main" id="{F3C25F80-4ED5-1E3F-2208-2048CEAE415D}"/>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60;p32">
              <a:extLst>
                <a:ext uri="{FF2B5EF4-FFF2-40B4-BE49-F238E27FC236}">
                  <a16:creationId xmlns:a16="http://schemas.microsoft.com/office/drawing/2014/main" id="{B7091C86-D997-7E35-BA5E-DED92BCA086D}"/>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61;p32">
              <a:extLst>
                <a:ext uri="{FF2B5EF4-FFF2-40B4-BE49-F238E27FC236}">
                  <a16:creationId xmlns:a16="http://schemas.microsoft.com/office/drawing/2014/main" id="{BC98538B-F046-F287-A98D-0EFC01913F4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62;p32">
              <a:extLst>
                <a:ext uri="{FF2B5EF4-FFF2-40B4-BE49-F238E27FC236}">
                  <a16:creationId xmlns:a16="http://schemas.microsoft.com/office/drawing/2014/main" id="{55B18203-9A64-6EFF-36AA-890351B34728}"/>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63;p32">
              <a:extLst>
                <a:ext uri="{FF2B5EF4-FFF2-40B4-BE49-F238E27FC236}">
                  <a16:creationId xmlns:a16="http://schemas.microsoft.com/office/drawing/2014/main" id="{A0DED2EC-DAE9-1A21-EB86-B94046AF13D4}"/>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64;p32">
              <a:extLst>
                <a:ext uri="{FF2B5EF4-FFF2-40B4-BE49-F238E27FC236}">
                  <a16:creationId xmlns:a16="http://schemas.microsoft.com/office/drawing/2014/main" id="{7BEF9264-D58D-72E0-B8AA-1DD219EE6C0C}"/>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65;p32">
              <a:extLst>
                <a:ext uri="{FF2B5EF4-FFF2-40B4-BE49-F238E27FC236}">
                  <a16:creationId xmlns:a16="http://schemas.microsoft.com/office/drawing/2014/main" id="{64E9CFB3-AF0E-4DDF-3EBC-100B143EE440}"/>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66;p32">
              <a:extLst>
                <a:ext uri="{FF2B5EF4-FFF2-40B4-BE49-F238E27FC236}">
                  <a16:creationId xmlns:a16="http://schemas.microsoft.com/office/drawing/2014/main" id="{8DBEFC5B-7F39-C1B9-3BC2-9EF36943BCD7}"/>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67;p32">
              <a:extLst>
                <a:ext uri="{FF2B5EF4-FFF2-40B4-BE49-F238E27FC236}">
                  <a16:creationId xmlns:a16="http://schemas.microsoft.com/office/drawing/2014/main" id="{C9E955EC-5CFB-73AE-40BD-41214DCFA513}"/>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68;p32">
              <a:extLst>
                <a:ext uri="{FF2B5EF4-FFF2-40B4-BE49-F238E27FC236}">
                  <a16:creationId xmlns:a16="http://schemas.microsoft.com/office/drawing/2014/main" id="{2B398C48-566B-9D4B-3D85-E756E4D6142E}"/>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69;p32">
              <a:extLst>
                <a:ext uri="{FF2B5EF4-FFF2-40B4-BE49-F238E27FC236}">
                  <a16:creationId xmlns:a16="http://schemas.microsoft.com/office/drawing/2014/main" id="{BED5E3F1-08CB-8871-DD0B-97B23D9B13BC}"/>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70;p32">
              <a:extLst>
                <a:ext uri="{FF2B5EF4-FFF2-40B4-BE49-F238E27FC236}">
                  <a16:creationId xmlns:a16="http://schemas.microsoft.com/office/drawing/2014/main" id="{F5D634D7-8F31-B109-19FA-7A6386D9E813}"/>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71;p32">
              <a:extLst>
                <a:ext uri="{FF2B5EF4-FFF2-40B4-BE49-F238E27FC236}">
                  <a16:creationId xmlns:a16="http://schemas.microsoft.com/office/drawing/2014/main" id="{04AB98FC-B620-04A0-1897-8E4D9E7E3E2C}"/>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72;p32">
              <a:extLst>
                <a:ext uri="{FF2B5EF4-FFF2-40B4-BE49-F238E27FC236}">
                  <a16:creationId xmlns:a16="http://schemas.microsoft.com/office/drawing/2014/main" id="{BD47A22D-96A4-CA5F-0576-1C6A3F8673E7}"/>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73;p32">
              <a:extLst>
                <a:ext uri="{FF2B5EF4-FFF2-40B4-BE49-F238E27FC236}">
                  <a16:creationId xmlns:a16="http://schemas.microsoft.com/office/drawing/2014/main" id="{B28933CF-71B1-F0F8-69C4-C55DF92BE6A9}"/>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74;p32">
              <a:extLst>
                <a:ext uri="{FF2B5EF4-FFF2-40B4-BE49-F238E27FC236}">
                  <a16:creationId xmlns:a16="http://schemas.microsoft.com/office/drawing/2014/main" id="{1AD91A25-2B8C-EE3F-B9C1-5820F0805384}"/>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75;p32">
              <a:extLst>
                <a:ext uri="{FF2B5EF4-FFF2-40B4-BE49-F238E27FC236}">
                  <a16:creationId xmlns:a16="http://schemas.microsoft.com/office/drawing/2014/main" id="{A6BF1289-F7B4-E22F-B208-07232E44E46F}"/>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76;p32">
              <a:extLst>
                <a:ext uri="{FF2B5EF4-FFF2-40B4-BE49-F238E27FC236}">
                  <a16:creationId xmlns:a16="http://schemas.microsoft.com/office/drawing/2014/main" id="{0FAE7B81-EE8D-2146-ABBE-CE899D56D5B8}"/>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77;p32">
              <a:extLst>
                <a:ext uri="{FF2B5EF4-FFF2-40B4-BE49-F238E27FC236}">
                  <a16:creationId xmlns:a16="http://schemas.microsoft.com/office/drawing/2014/main" id="{F8A95866-6866-C7A3-EF88-C16C7B7764C2}"/>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78;p32">
              <a:extLst>
                <a:ext uri="{FF2B5EF4-FFF2-40B4-BE49-F238E27FC236}">
                  <a16:creationId xmlns:a16="http://schemas.microsoft.com/office/drawing/2014/main" id="{3871B0D0-F27A-872A-6AD2-329B5E5B1CA8}"/>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79;p32">
              <a:extLst>
                <a:ext uri="{FF2B5EF4-FFF2-40B4-BE49-F238E27FC236}">
                  <a16:creationId xmlns:a16="http://schemas.microsoft.com/office/drawing/2014/main" id="{70670E1A-EED6-D4BB-7C82-FCA2250A82FC}"/>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80;p32">
              <a:extLst>
                <a:ext uri="{FF2B5EF4-FFF2-40B4-BE49-F238E27FC236}">
                  <a16:creationId xmlns:a16="http://schemas.microsoft.com/office/drawing/2014/main" id="{43ACA30D-116F-2084-FA7D-36CBA844FA85}"/>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81;p32">
              <a:extLst>
                <a:ext uri="{FF2B5EF4-FFF2-40B4-BE49-F238E27FC236}">
                  <a16:creationId xmlns:a16="http://schemas.microsoft.com/office/drawing/2014/main" id="{3CEF6CDE-3D3F-C694-9E3E-814E9C6D584E}"/>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82;p32">
              <a:extLst>
                <a:ext uri="{FF2B5EF4-FFF2-40B4-BE49-F238E27FC236}">
                  <a16:creationId xmlns:a16="http://schemas.microsoft.com/office/drawing/2014/main" id="{F3898D6A-BF9C-B5F7-BBC5-9B4E470A30AF}"/>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83;p32">
              <a:extLst>
                <a:ext uri="{FF2B5EF4-FFF2-40B4-BE49-F238E27FC236}">
                  <a16:creationId xmlns:a16="http://schemas.microsoft.com/office/drawing/2014/main" id="{CBA12077-C8C7-2FA6-8E80-3CA2B1E9D986}"/>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84;p32">
              <a:extLst>
                <a:ext uri="{FF2B5EF4-FFF2-40B4-BE49-F238E27FC236}">
                  <a16:creationId xmlns:a16="http://schemas.microsoft.com/office/drawing/2014/main" id="{BD0FED94-597B-BE4D-C225-A837942F6A15}"/>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85;p32">
              <a:extLst>
                <a:ext uri="{FF2B5EF4-FFF2-40B4-BE49-F238E27FC236}">
                  <a16:creationId xmlns:a16="http://schemas.microsoft.com/office/drawing/2014/main" id="{7774954F-DE74-6A14-4090-ABE8CF11A1A9}"/>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86;p32">
              <a:extLst>
                <a:ext uri="{FF2B5EF4-FFF2-40B4-BE49-F238E27FC236}">
                  <a16:creationId xmlns:a16="http://schemas.microsoft.com/office/drawing/2014/main" id="{34486B89-C1F5-26B9-597B-A6A1324EA019}"/>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87;p32">
              <a:extLst>
                <a:ext uri="{FF2B5EF4-FFF2-40B4-BE49-F238E27FC236}">
                  <a16:creationId xmlns:a16="http://schemas.microsoft.com/office/drawing/2014/main" id="{F35BBA45-9B9E-1E17-A5AA-4344744F7CB6}"/>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88;p32">
              <a:extLst>
                <a:ext uri="{FF2B5EF4-FFF2-40B4-BE49-F238E27FC236}">
                  <a16:creationId xmlns:a16="http://schemas.microsoft.com/office/drawing/2014/main" id="{0D7DC4F6-47D2-06D7-3880-F90EC557FCC0}"/>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89;p32">
              <a:extLst>
                <a:ext uri="{FF2B5EF4-FFF2-40B4-BE49-F238E27FC236}">
                  <a16:creationId xmlns:a16="http://schemas.microsoft.com/office/drawing/2014/main" id="{E0095438-3125-5C41-E3FB-8E24C5B0D1D4}"/>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90;p32">
              <a:extLst>
                <a:ext uri="{FF2B5EF4-FFF2-40B4-BE49-F238E27FC236}">
                  <a16:creationId xmlns:a16="http://schemas.microsoft.com/office/drawing/2014/main" id="{6F635776-21B2-135B-E364-C6FC1D589999}"/>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91;p32">
              <a:extLst>
                <a:ext uri="{FF2B5EF4-FFF2-40B4-BE49-F238E27FC236}">
                  <a16:creationId xmlns:a16="http://schemas.microsoft.com/office/drawing/2014/main" id="{241D027F-63A5-899A-FABC-199498D3F77D}"/>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92;p32">
              <a:extLst>
                <a:ext uri="{FF2B5EF4-FFF2-40B4-BE49-F238E27FC236}">
                  <a16:creationId xmlns:a16="http://schemas.microsoft.com/office/drawing/2014/main" id="{66A4DD0D-3D35-4A5C-A4AB-1D1DBD046999}"/>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93;p32">
              <a:extLst>
                <a:ext uri="{FF2B5EF4-FFF2-40B4-BE49-F238E27FC236}">
                  <a16:creationId xmlns:a16="http://schemas.microsoft.com/office/drawing/2014/main" id="{CD48415F-69DB-3BB0-0C9C-6379E3B6D7EC}"/>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94;p32">
              <a:extLst>
                <a:ext uri="{FF2B5EF4-FFF2-40B4-BE49-F238E27FC236}">
                  <a16:creationId xmlns:a16="http://schemas.microsoft.com/office/drawing/2014/main" id="{1319DFEF-BA0E-27D5-3453-564E3DA8FBFE}"/>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95;p32">
              <a:extLst>
                <a:ext uri="{FF2B5EF4-FFF2-40B4-BE49-F238E27FC236}">
                  <a16:creationId xmlns:a16="http://schemas.microsoft.com/office/drawing/2014/main" id="{39104505-3197-3D8D-6FD7-3AAC245A76AA}"/>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96;p32">
              <a:extLst>
                <a:ext uri="{FF2B5EF4-FFF2-40B4-BE49-F238E27FC236}">
                  <a16:creationId xmlns:a16="http://schemas.microsoft.com/office/drawing/2014/main" id="{02ADA840-5C38-171C-5B14-19F0D659A081}"/>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97;p32">
              <a:extLst>
                <a:ext uri="{FF2B5EF4-FFF2-40B4-BE49-F238E27FC236}">
                  <a16:creationId xmlns:a16="http://schemas.microsoft.com/office/drawing/2014/main" id="{1CCEC432-514F-9BB0-7C43-007D6F42F406}"/>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98;p32">
              <a:extLst>
                <a:ext uri="{FF2B5EF4-FFF2-40B4-BE49-F238E27FC236}">
                  <a16:creationId xmlns:a16="http://schemas.microsoft.com/office/drawing/2014/main" id="{56B3F2F5-C77E-9ADC-B94C-4A7C9F28A6A7}"/>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99;p32">
              <a:extLst>
                <a:ext uri="{FF2B5EF4-FFF2-40B4-BE49-F238E27FC236}">
                  <a16:creationId xmlns:a16="http://schemas.microsoft.com/office/drawing/2014/main" id="{52728CF9-BF00-3DE8-F435-6BCCA77AA0D3}"/>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500;p32">
              <a:extLst>
                <a:ext uri="{FF2B5EF4-FFF2-40B4-BE49-F238E27FC236}">
                  <a16:creationId xmlns:a16="http://schemas.microsoft.com/office/drawing/2014/main" id="{61BF2B4B-36A2-F029-B7FE-26876DA5E2EB}"/>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501;p32">
              <a:extLst>
                <a:ext uri="{FF2B5EF4-FFF2-40B4-BE49-F238E27FC236}">
                  <a16:creationId xmlns:a16="http://schemas.microsoft.com/office/drawing/2014/main" id="{E86C6ACF-1198-9925-E918-F47BB1016557}"/>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502;p32">
              <a:extLst>
                <a:ext uri="{FF2B5EF4-FFF2-40B4-BE49-F238E27FC236}">
                  <a16:creationId xmlns:a16="http://schemas.microsoft.com/office/drawing/2014/main" id="{A03A1BAC-96A0-5446-16CC-8277DFB4A520}"/>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503;p32">
              <a:extLst>
                <a:ext uri="{FF2B5EF4-FFF2-40B4-BE49-F238E27FC236}">
                  <a16:creationId xmlns:a16="http://schemas.microsoft.com/office/drawing/2014/main" id="{06EAD8F0-DC7D-AF5B-8042-AB94C236EE5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504;p32">
              <a:extLst>
                <a:ext uri="{FF2B5EF4-FFF2-40B4-BE49-F238E27FC236}">
                  <a16:creationId xmlns:a16="http://schemas.microsoft.com/office/drawing/2014/main" id="{A3CAEDD8-C5F3-8E3E-9EE8-972E857983CE}"/>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505;p32">
              <a:extLst>
                <a:ext uri="{FF2B5EF4-FFF2-40B4-BE49-F238E27FC236}">
                  <a16:creationId xmlns:a16="http://schemas.microsoft.com/office/drawing/2014/main" id="{87E03F62-8F2A-F6A7-4ADC-3570F3931C36}"/>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506;p32">
              <a:extLst>
                <a:ext uri="{FF2B5EF4-FFF2-40B4-BE49-F238E27FC236}">
                  <a16:creationId xmlns:a16="http://schemas.microsoft.com/office/drawing/2014/main" id="{085FD51A-E27D-3715-4B05-02C552D2D744}"/>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507;p32">
              <a:extLst>
                <a:ext uri="{FF2B5EF4-FFF2-40B4-BE49-F238E27FC236}">
                  <a16:creationId xmlns:a16="http://schemas.microsoft.com/office/drawing/2014/main" id="{9E4690B0-4B45-76D7-86C4-01CA7529D3DC}"/>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508;p32">
              <a:extLst>
                <a:ext uri="{FF2B5EF4-FFF2-40B4-BE49-F238E27FC236}">
                  <a16:creationId xmlns:a16="http://schemas.microsoft.com/office/drawing/2014/main" id="{967B9229-1B07-94F3-B9A3-15B541C5FB95}"/>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509;p32">
              <a:extLst>
                <a:ext uri="{FF2B5EF4-FFF2-40B4-BE49-F238E27FC236}">
                  <a16:creationId xmlns:a16="http://schemas.microsoft.com/office/drawing/2014/main" id="{4AA1704C-37F6-6282-76D3-9888C0DCD55E}"/>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510;p32">
              <a:extLst>
                <a:ext uri="{FF2B5EF4-FFF2-40B4-BE49-F238E27FC236}">
                  <a16:creationId xmlns:a16="http://schemas.microsoft.com/office/drawing/2014/main" id="{6F0F1AFE-D06E-40C9-6B2E-94C1483BEC67}"/>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511;p32">
              <a:extLst>
                <a:ext uri="{FF2B5EF4-FFF2-40B4-BE49-F238E27FC236}">
                  <a16:creationId xmlns:a16="http://schemas.microsoft.com/office/drawing/2014/main" id="{E37BED0B-69E5-66FB-FFF2-D0A21CFFF0D4}"/>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512;p32">
              <a:extLst>
                <a:ext uri="{FF2B5EF4-FFF2-40B4-BE49-F238E27FC236}">
                  <a16:creationId xmlns:a16="http://schemas.microsoft.com/office/drawing/2014/main" id="{BC479818-E2F4-52CE-EFFA-2BD9F806A31E}"/>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513;p32">
              <a:extLst>
                <a:ext uri="{FF2B5EF4-FFF2-40B4-BE49-F238E27FC236}">
                  <a16:creationId xmlns:a16="http://schemas.microsoft.com/office/drawing/2014/main" id="{8DC51897-CCAB-3172-9B3D-151FC5FDF33C}"/>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514;p32">
              <a:extLst>
                <a:ext uri="{FF2B5EF4-FFF2-40B4-BE49-F238E27FC236}">
                  <a16:creationId xmlns:a16="http://schemas.microsoft.com/office/drawing/2014/main" id="{2C89AE16-F8D0-17C5-AC72-0C8FAE8779BD}"/>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515;p32">
              <a:extLst>
                <a:ext uri="{FF2B5EF4-FFF2-40B4-BE49-F238E27FC236}">
                  <a16:creationId xmlns:a16="http://schemas.microsoft.com/office/drawing/2014/main" id="{C1FD8573-63DD-EBD8-3AEB-AC167BE006C0}"/>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516;p32">
              <a:extLst>
                <a:ext uri="{FF2B5EF4-FFF2-40B4-BE49-F238E27FC236}">
                  <a16:creationId xmlns:a16="http://schemas.microsoft.com/office/drawing/2014/main" id="{2E6AC726-6606-D7C0-BD66-CBEEA275BBB2}"/>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517;p32">
              <a:extLst>
                <a:ext uri="{FF2B5EF4-FFF2-40B4-BE49-F238E27FC236}">
                  <a16:creationId xmlns:a16="http://schemas.microsoft.com/office/drawing/2014/main" id="{A141467A-81DC-1D56-3DD6-A3B4C4B1296C}"/>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518;p32">
              <a:extLst>
                <a:ext uri="{FF2B5EF4-FFF2-40B4-BE49-F238E27FC236}">
                  <a16:creationId xmlns:a16="http://schemas.microsoft.com/office/drawing/2014/main" id="{FC68ABFF-4446-C4CE-01BE-A1C4845C16FF}"/>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519;p32">
              <a:extLst>
                <a:ext uri="{FF2B5EF4-FFF2-40B4-BE49-F238E27FC236}">
                  <a16:creationId xmlns:a16="http://schemas.microsoft.com/office/drawing/2014/main" id="{E9929F31-7F1C-00F8-96A1-88BD1759B862}"/>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520;p32">
              <a:extLst>
                <a:ext uri="{FF2B5EF4-FFF2-40B4-BE49-F238E27FC236}">
                  <a16:creationId xmlns:a16="http://schemas.microsoft.com/office/drawing/2014/main" id="{112690F0-8F6A-2A92-FF18-AFC2960CF90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521;p32">
              <a:extLst>
                <a:ext uri="{FF2B5EF4-FFF2-40B4-BE49-F238E27FC236}">
                  <a16:creationId xmlns:a16="http://schemas.microsoft.com/office/drawing/2014/main" id="{6B797209-7067-0A1C-0055-31C2E382B296}"/>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22;p32">
              <a:extLst>
                <a:ext uri="{FF2B5EF4-FFF2-40B4-BE49-F238E27FC236}">
                  <a16:creationId xmlns:a16="http://schemas.microsoft.com/office/drawing/2014/main" id="{267E20EA-50F4-3ECA-AD68-498A3E0AD5B1}"/>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523;p32">
              <a:extLst>
                <a:ext uri="{FF2B5EF4-FFF2-40B4-BE49-F238E27FC236}">
                  <a16:creationId xmlns:a16="http://schemas.microsoft.com/office/drawing/2014/main" id="{D44FBAC7-F8EC-1767-E64A-E630D1EB7680}"/>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524;p32">
              <a:extLst>
                <a:ext uri="{FF2B5EF4-FFF2-40B4-BE49-F238E27FC236}">
                  <a16:creationId xmlns:a16="http://schemas.microsoft.com/office/drawing/2014/main" id="{46F3FA30-C9E7-4655-1523-D75524C9AA26}"/>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525;p32">
              <a:extLst>
                <a:ext uri="{FF2B5EF4-FFF2-40B4-BE49-F238E27FC236}">
                  <a16:creationId xmlns:a16="http://schemas.microsoft.com/office/drawing/2014/main" id="{CA56A3EF-7C14-31B8-F989-AE89F9D69ED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26;p32">
              <a:extLst>
                <a:ext uri="{FF2B5EF4-FFF2-40B4-BE49-F238E27FC236}">
                  <a16:creationId xmlns:a16="http://schemas.microsoft.com/office/drawing/2014/main" id="{91D14B98-409E-C5FA-3E26-131B34F5C7F6}"/>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527;p32">
              <a:extLst>
                <a:ext uri="{FF2B5EF4-FFF2-40B4-BE49-F238E27FC236}">
                  <a16:creationId xmlns:a16="http://schemas.microsoft.com/office/drawing/2014/main" id="{BF7BB2E8-018A-4FEC-C9BC-B7CCA2DC47BA}"/>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28;p32">
              <a:extLst>
                <a:ext uri="{FF2B5EF4-FFF2-40B4-BE49-F238E27FC236}">
                  <a16:creationId xmlns:a16="http://schemas.microsoft.com/office/drawing/2014/main" id="{C65C4713-8CE2-DE59-A175-2C1036C1F768}"/>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529;p32">
              <a:extLst>
                <a:ext uri="{FF2B5EF4-FFF2-40B4-BE49-F238E27FC236}">
                  <a16:creationId xmlns:a16="http://schemas.microsoft.com/office/drawing/2014/main" id="{388E5937-9980-A99D-1539-66247E570369}"/>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530;p32">
              <a:extLst>
                <a:ext uri="{FF2B5EF4-FFF2-40B4-BE49-F238E27FC236}">
                  <a16:creationId xmlns:a16="http://schemas.microsoft.com/office/drawing/2014/main" id="{99A619EF-E373-72DF-D6CC-C4DCDA318F43}"/>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531;p32">
              <a:extLst>
                <a:ext uri="{FF2B5EF4-FFF2-40B4-BE49-F238E27FC236}">
                  <a16:creationId xmlns:a16="http://schemas.microsoft.com/office/drawing/2014/main" id="{50C42914-C6FF-8581-87D1-EB159D2D8BEC}"/>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532;p32">
              <a:extLst>
                <a:ext uri="{FF2B5EF4-FFF2-40B4-BE49-F238E27FC236}">
                  <a16:creationId xmlns:a16="http://schemas.microsoft.com/office/drawing/2014/main" id="{8A28C014-7915-2E0D-74C9-83BF776939DD}"/>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533;p32">
              <a:extLst>
                <a:ext uri="{FF2B5EF4-FFF2-40B4-BE49-F238E27FC236}">
                  <a16:creationId xmlns:a16="http://schemas.microsoft.com/office/drawing/2014/main" id="{CC658361-A1E1-B6B8-5A2B-F99758FB7749}"/>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534;p32">
              <a:extLst>
                <a:ext uri="{FF2B5EF4-FFF2-40B4-BE49-F238E27FC236}">
                  <a16:creationId xmlns:a16="http://schemas.microsoft.com/office/drawing/2014/main" id="{02C6DAEF-1B6A-16B8-E376-31C1E182DDC9}"/>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535;p32">
              <a:extLst>
                <a:ext uri="{FF2B5EF4-FFF2-40B4-BE49-F238E27FC236}">
                  <a16:creationId xmlns:a16="http://schemas.microsoft.com/office/drawing/2014/main" id="{A893A8A3-6D66-DDC2-D757-10E79A04BA4C}"/>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536;p32">
              <a:extLst>
                <a:ext uri="{FF2B5EF4-FFF2-40B4-BE49-F238E27FC236}">
                  <a16:creationId xmlns:a16="http://schemas.microsoft.com/office/drawing/2014/main" id="{4031311F-BD1F-C7BB-E0B5-5CEEC14F4A75}"/>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537;p32">
              <a:extLst>
                <a:ext uri="{FF2B5EF4-FFF2-40B4-BE49-F238E27FC236}">
                  <a16:creationId xmlns:a16="http://schemas.microsoft.com/office/drawing/2014/main" id="{0B126801-7E08-56A8-31C2-76737E700D80}"/>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538;p32">
              <a:extLst>
                <a:ext uri="{FF2B5EF4-FFF2-40B4-BE49-F238E27FC236}">
                  <a16:creationId xmlns:a16="http://schemas.microsoft.com/office/drawing/2014/main" id="{53B1947B-B269-FE60-9176-680C2DDB97B4}"/>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539;p32">
              <a:extLst>
                <a:ext uri="{FF2B5EF4-FFF2-40B4-BE49-F238E27FC236}">
                  <a16:creationId xmlns:a16="http://schemas.microsoft.com/office/drawing/2014/main" id="{0E071DDA-452C-8976-F845-3373458EE143}"/>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540;p32">
              <a:extLst>
                <a:ext uri="{FF2B5EF4-FFF2-40B4-BE49-F238E27FC236}">
                  <a16:creationId xmlns:a16="http://schemas.microsoft.com/office/drawing/2014/main" id="{D29BEC95-2642-BD1A-5B40-B7D08C9CE423}"/>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541;p32">
              <a:extLst>
                <a:ext uri="{FF2B5EF4-FFF2-40B4-BE49-F238E27FC236}">
                  <a16:creationId xmlns:a16="http://schemas.microsoft.com/office/drawing/2014/main" id="{CA86579F-9FFB-371D-100C-CE4EA6D904B8}"/>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542;p32">
              <a:extLst>
                <a:ext uri="{FF2B5EF4-FFF2-40B4-BE49-F238E27FC236}">
                  <a16:creationId xmlns:a16="http://schemas.microsoft.com/office/drawing/2014/main" id="{DECDF2C2-B536-995A-DEC0-7FC3ACA5410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543;p32">
              <a:extLst>
                <a:ext uri="{FF2B5EF4-FFF2-40B4-BE49-F238E27FC236}">
                  <a16:creationId xmlns:a16="http://schemas.microsoft.com/office/drawing/2014/main" id="{41C872D5-E570-59DB-3835-F2691BE58CD9}"/>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544;p32">
              <a:extLst>
                <a:ext uri="{FF2B5EF4-FFF2-40B4-BE49-F238E27FC236}">
                  <a16:creationId xmlns:a16="http://schemas.microsoft.com/office/drawing/2014/main" id="{71833041-39ED-C79C-6192-55AAFA8B581C}"/>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545;p32">
              <a:extLst>
                <a:ext uri="{FF2B5EF4-FFF2-40B4-BE49-F238E27FC236}">
                  <a16:creationId xmlns:a16="http://schemas.microsoft.com/office/drawing/2014/main" id="{EABB6482-6323-43B0-B2EA-3AD1A8409FF4}"/>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546;p32">
              <a:extLst>
                <a:ext uri="{FF2B5EF4-FFF2-40B4-BE49-F238E27FC236}">
                  <a16:creationId xmlns:a16="http://schemas.microsoft.com/office/drawing/2014/main" id="{BE071A28-ABB1-F6B4-14DA-8F9D9D611CDE}"/>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547;p32">
              <a:extLst>
                <a:ext uri="{FF2B5EF4-FFF2-40B4-BE49-F238E27FC236}">
                  <a16:creationId xmlns:a16="http://schemas.microsoft.com/office/drawing/2014/main" id="{52DFFBF2-B34E-2FA2-11F8-57AF51BA6295}"/>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548;p32">
              <a:extLst>
                <a:ext uri="{FF2B5EF4-FFF2-40B4-BE49-F238E27FC236}">
                  <a16:creationId xmlns:a16="http://schemas.microsoft.com/office/drawing/2014/main" id="{4C5F9D5B-E132-BEEE-82DD-2C33864001D0}"/>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549;p32">
              <a:extLst>
                <a:ext uri="{FF2B5EF4-FFF2-40B4-BE49-F238E27FC236}">
                  <a16:creationId xmlns:a16="http://schemas.microsoft.com/office/drawing/2014/main" id="{63324BF2-1F30-CDFE-0567-26118CFFFBF3}"/>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550;p32">
              <a:extLst>
                <a:ext uri="{FF2B5EF4-FFF2-40B4-BE49-F238E27FC236}">
                  <a16:creationId xmlns:a16="http://schemas.microsoft.com/office/drawing/2014/main" id="{39BBC2A1-065F-CA44-EC11-24713220C68D}"/>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551;p32">
              <a:extLst>
                <a:ext uri="{FF2B5EF4-FFF2-40B4-BE49-F238E27FC236}">
                  <a16:creationId xmlns:a16="http://schemas.microsoft.com/office/drawing/2014/main" id="{B7B45504-95C2-BA1B-7087-A07D3C242271}"/>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552;p32">
              <a:extLst>
                <a:ext uri="{FF2B5EF4-FFF2-40B4-BE49-F238E27FC236}">
                  <a16:creationId xmlns:a16="http://schemas.microsoft.com/office/drawing/2014/main" id="{7FA9775D-12DF-7227-B9C7-9983F6443192}"/>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553;p32">
              <a:extLst>
                <a:ext uri="{FF2B5EF4-FFF2-40B4-BE49-F238E27FC236}">
                  <a16:creationId xmlns:a16="http://schemas.microsoft.com/office/drawing/2014/main" id="{63A4DBE4-3C4B-986B-53BF-B8710917CD8C}"/>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54;p32">
              <a:extLst>
                <a:ext uri="{FF2B5EF4-FFF2-40B4-BE49-F238E27FC236}">
                  <a16:creationId xmlns:a16="http://schemas.microsoft.com/office/drawing/2014/main" id="{D28EE279-62E2-BDC1-7A86-AD1671B5CEFE}"/>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55;p32">
              <a:extLst>
                <a:ext uri="{FF2B5EF4-FFF2-40B4-BE49-F238E27FC236}">
                  <a16:creationId xmlns:a16="http://schemas.microsoft.com/office/drawing/2014/main" id="{C226E345-5FC3-0AB4-71D4-FA076E7A218A}"/>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56;p32">
              <a:extLst>
                <a:ext uri="{FF2B5EF4-FFF2-40B4-BE49-F238E27FC236}">
                  <a16:creationId xmlns:a16="http://schemas.microsoft.com/office/drawing/2014/main" id="{36C56299-839B-6E30-A753-94C870D18CB4}"/>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57;p32">
              <a:extLst>
                <a:ext uri="{FF2B5EF4-FFF2-40B4-BE49-F238E27FC236}">
                  <a16:creationId xmlns:a16="http://schemas.microsoft.com/office/drawing/2014/main" id="{CCD36CB9-3F3D-BFEE-22CB-5528B4154A17}"/>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58;p32">
              <a:extLst>
                <a:ext uri="{FF2B5EF4-FFF2-40B4-BE49-F238E27FC236}">
                  <a16:creationId xmlns:a16="http://schemas.microsoft.com/office/drawing/2014/main" id="{0F6A1C5B-515F-17AD-3E41-C0AF53E55BF8}"/>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59;p32">
              <a:extLst>
                <a:ext uri="{FF2B5EF4-FFF2-40B4-BE49-F238E27FC236}">
                  <a16:creationId xmlns:a16="http://schemas.microsoft.com/office/drawing/2014/main" id="{043B6CDD-EE1D-C42C-A731-1932D76E65D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60;p32">
              <a:extLst>
                <a:ext uri="{FF2B5EF4-FFF2-40B4-BE49-F238E27FC236}">
                  <a16:creationId xmlns:a16="http://schemas.microsoft.com/office/drawing/2014/main" id="{127FE99E-C1D5-CF4D-C249-92924D9974BF}"/>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61;p32">
              <a:extLst>
                <a:ext uri="{FF2B5EF4-FFF2-40B4-BE49-F238E27FC236}">
                  <a16:creationId xmlns:a16="http://schemas.microsoft.com/office/drawing/2014/main" id="{20FEFABB-D601-F26A-1B27-70DB732BAB4E}"/>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62;p32">
              <a:extLst>
                <a:ext uri="{FF2B5EF4-FFF2-40B4-BE49-F238E27FC236}">
                  <a16:creationId xmlns:a16="http://schemas.microsoft.com/office/drawing/2014/main" id="{0AB41FB0-6F2F-AF4D-9039-54731A80A2CF}"/>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63;p32">
              <a:extLst>
                <a:ext uri="{FF2B5EF4-FFF2-40B4-BE49-F238E27FC236}">
                  <a16:creationId xmlns:a16="http://schemas.microsoft.com/office/drawing/2014/main" id="{D42DD299-8E2D-F962-5659-7A02CA2D9F88}"/>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64;p32">
              <a:extLst>
                <a:ext uri="{FF2B5EF4-FFF2-40B4-BE49-F238E27FC236}">
                  <a16:creationId xmlns:a16="http://schemas.microsoft.com/office/drawing/2014/main" id="{05E0C98C-D85F-4C44-CFEA-B599C85FE24D}"/>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65;p32">
              <a:extLst>
                <a:ext uri="{FF2B5EF4-FFF2-40B4-BE49-F238E27FC236}">
                  <a16:creationId xmlns:a16="http://schemas.microsoft.com/office/drawing/2014/main" id="{868E3A27-4A91-4C63-247B-FC6374D4B748}"/>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66;p32">
              <a:extLst>
                <a:ext uri="{FF2B5EF4-FFF2-40B4-BE49-F238E27FC236}">
                  <a16:creationId xmlns:a16="http://schemas.microsoft.com/office/drawing/2014/main" id="{394BE677-4954-C07D-9C57-3DE84AAAB88C}"/>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67;p32">
              <a:extLst>
                <a:ext uri="{FF2B5EF4-FFF2-40B4-BE49-F238E27FC236}">
                  <a16:creationId xmlns:a16="http://schemas.microsoft.com/office/drawing/2014/main" id="{BDC0EB2A-0488-6944-68DB-5BDC8DB6E698}"/>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68;p32">
              <a:extLst>
                <a:ext uri="{FF2B5EF4-FFF2-40B4-BE49-F238E27FC236}">
                  <a16:creationId xmlns:a16="http://schemas.microsoft.com/office/drawing/2014/main" id="{08A38D32-B3C7-47BB-AE22-D9B6B1630F09}"/>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69;p32">
              <a:extLst>
                <a:ext uri="{FF2B5EF4-FFF2-40B4-BE49-F238E27FC236}">
                  <a16:creationId xmlns:a16="http://schemas.microsoft.com/office/drawing/2014/main" id="{3948DDDC-AE3D-07B9-31F7-3C8CCD0AC8F0}"/>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70;p32">
              <a:extLst>
                <a:ext uri="{FF2B5EF4-FFF2-40B4-BE49-F238E27FC236}">
                  <a16:creationId xmlns:a16="http://schemas.microsoft.com/office/drawing/2014/main" id="{4DCE9D78-E6D3-B241-7C8A-2E3C2EAF2903}"/>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71;p32">
              <a:extLst>
                <a:ext uri="{FF2B5EF4-FFF2-40B4-BE49-F238E27FC236}">
                  <a16:creationId xmlns:a16="http://schemas.microsoft.com/office/drawing/2014/main" id="{9A7463E2-AEAC-944A-A8B6-C933B3EE93AB}"/>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72;p32">
              <a:extLst>
                <a:ext uri="{FF2B5EF4-FFF2-40B4-BE49-F238E27FC236}">
                  <a16:creationId xmlns:a16="http://schemas.microsoft.com/office/drawing/2014/main" id="{BE9FFF1C-4F1F-B7A8-9D63-54CA5F8DD93F}"/>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73;p32">
              <a:extLst>
                <a:ext uri="{FF2B5EF4-FFF2-40B4-BE49-F238E27FC236}">
                  <a16:creationId xmlns:a16="http://schemas.microsoft.com/office/drawing/2014/main" id="{EEC37502-0AA4-C1FB-735C-FCE0E5093CD1}"/>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74;p32">
              <a:extLst>
                <a:ext uri="{FF2B5EF4-FFF2-40B4-BE49-F238E27FC236}">
                  <a16:creationId xmlns:a16="http://schemas.microsoft.com/office/drawing/2014/main" id="{24CD2EEC-3C71-D5F5-0B20-C7BA5CB7A95C}"/>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75;p32">
              <a:extLst>
                <a:ext uri="{FF2B5EF4-FFF2-40B4-BE49-F238E27FC236}">
                  <a16:creationId xmlns:a16="http://schemas.microsoft.com/office/drawing/2014/main" id="{F56BFB8E-9515-C660-62B2-75DF21C3017D}"/>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76;p32">
              <a:extLst>
                <a:ext uri="{FF2B5EF4-FFF2-40B4-BE49-F238E27FC236}">
                  <a16:creationId xmlns:a16="http://schemas.microsoft.com/office/drawing/2014/main" id="{2A65DDCA-6F68-815D-77D4-AC3EED23A09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77;p32">
              <a:extLst>
                <a:ext uri="{FF2B5EF4-FFF2-40B4-BE49-F238E27FC236}">
                  <a16:creationId xmlns:a16="http://schemas.microsoft.com/office/drawing/2014/main" id="{AE0D9AE4-9518-2B52-D9C3-E97B3FB6323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78;p32">
              <a:extLst>
                <a:ext uri="{FF2B5EF4-FFF2-40B4-BE49-F238E27FC236}">
                  <a16:creationId xmlns:a16="http://schemas.microsoft.com/office/drawing/2014/main" id="{762BCECC-FE4D-6EAF-773D-66DCF4E5EB53}"/>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79;p32">
              <a:extLst>
                <a:ext uri="{FF2B5EF4-FFF2-40B4-BE49-F238E27FC236}">
                  <a16:creationId xmlns:a16="http://schemas.microsoft.com/office/drawing/2014/main" id="{84D9AF7E-80CD-BC48-C5C3-9B177B86C969}"/>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80;p32">
              <a:extLst>
                <a:ext uri="{FF2B5EF4-FFF2-40B4-BE49-F238E27FC236}">
                  <a16:creationId xmlns:a16="http://schemas.microsoft.com/office/drawing/2014/main" id="{85DE7C8C-7D29-C2FB-AE9B-92F9CA026A7B}"/>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81;p32">
              <a:extLst>
                <a:ext uri="{FF2B5EF4-FFF2-40B4-BE49-F238E27FC236}">
                  <a16:creationId xmlns:a16="http://schemas.microsoft.com/office/drawing/2014/main" id="{60F8525B-D0C9-5DFB-75B4-9BFBEBE8311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82;p32">
              <a:extLst>
                <a:ext uri="{FF2B5EF4-FFF2-40B4-BE49-F238E27FC236}">
                  <a16:creationId xmlns:a16="http://schemas.microsoft.com/office/drawing/2014/main" id="{9C487174-BF6C-E8EC-27DC-DAA1DDC08C73}"/>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83;p32">
              <a:extLst>
                <a:ext uri="{FF2B5EF4-FFF2-40B4-BE49-F238E27FC236}">
                  <a16:creationId xmlns:a16="http://schemas.microsoft.com/office/drawing/2014/main" id="{B68BAD35-03EB-6348-B589-4C61260D8AD6}"/>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84;p32">
              <a:extLst>
                <a:ext uri="{FF2B5EF4-FFF2-40B4-BE49-F238E27FC236}">
                  <a16:creationId xmlns:a16="http://schemas.microsoft.com/office/drawing/2014/main" id="{B6B916F2-E698-7C77-C3BC-A80CF8115EFD}"/>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85;p32">
              <a:extLst>
                <a:ext uri="{FF2B5EF4-FFF2-40B4-BE49-F238E27FC236}">
                  <a16:creationId xmlns:a16="http://schemas.microsoft.com/office/drawing/2014/main" id="{5687FB65-61AF-2AD3-3202-31769786E3E4}"/>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86;p32">
              <a:extLst>
                <a:ext uri="{FF2B5EF4-FFF2-40B4-BE49-F238E27FC236}">
                  <a16:creationId xmlns:a16="http://schemas.microsoft.com/office/drawing/2014/main" id="{79430CB7-914E-BED1-2E30-58014A13755B}"/>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87;p32">
              <a:extLst>
                <a:ext uri="{FF2B5EF4-FFF2-40B4-BE49-F238E27FC236}">
                  <a16:creationId xmlns:a16="http://schemas.microsoft.com/office/drawing/2014/main" id="{3AF868B0-BC3A-F593-E21A-22C8C3553061}"/>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88;p32">
              <a:extLst>
                <a:ext uri="{FF2B5EF4-FFF2-40B4-BE49-F238E27FC236}">
                  <a16:creationId xmlns:a16="http://schemas.microsoft.com/office/drawing/2014/main" id="{125F61CD-0636-5A46-215A-FE46EDC58854}"/>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89;p32">
              <a:extLst>
                <a:ext uri="{FF2B5EF4-FFF2-40B4-BE49-F238E27FC236}">
                  <a16:creationId xmlns:a16="http://schemas.microsoft.com/office/drawing/2014/main" id="{71AF32A8-149F-E79F-795E-EA27E0EF5F62}"/>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90;p32">
              <a:extLst>
                <a:ext uri="{FF2B5EF4-FFF2-40B4-BE49-F238E27FC236}">
                  <a16:creationId xmlns:a16="http://schemas.microsoft.com/office/drawing/2014/main" id="{2A2909AE-5D3B-68AE-FBC8-745F88162AD3}"/>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91;p32">
              <a:extLst>
                <a:ext uri="{FF2B5EF4-FFF2-40B4-BE49-F238E27FC236}">
                  <a16:creationId xmlns:a16="http://schemas.microsoft.com/office/drawing/2014/main" id="{C824CA56-4271-152F-04DC-A19814ECB293}"/>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92;p32">
              <a:extLst>
                <a:ext uri="{FF2B5EF4-FFF2-40B4-BE49-F238E27FC236}">
                  <a16:creationId xmlns:a16="http://schemas.microsoft.com/office/drawing/2014/main" id="{75C4A85A-ABD3-B87E-C5CF-CD04A9E63F46}"/>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93;p32">
              <a:extLst>
                <a:ext uri="{FF2B5EF4-FFF2-40B4-BE49-F238E27FC236}">
                  <a16:creationId xmlns:a16="http://schemas.microsoft.com/office/drawing/2014/main" id="{28140C7B-68CE-81A7-30FF-8F282B04A2A7}"/>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94;p32">
              <a:extLst>
                <a:ext uri="{FF2B5EF4-FFF2-40B4-BE49-F238E27FC236}">
                  <a16:creationId xmlns:a16="http://schemas.microsoft.com/office/drawing/2014/main" id="{35E5D991-05A3-52EE-C641-951E70024C9D}"/>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95;p32">
              <a:extLst>
                <a:ext uri="{FF2B5EF4-FFF2-40B4-BE49-F238E27FC236}">
                  <a16:creationId xmlns:a16="http://schemas.microsoft.com/office/drawing/2014/main" id="{E3DE6685-2595-F282-76D7-15B4668D4AA4}"/>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96;p32">
              <a:extLst>
                <a:ext uri="{FF2B5EF4-FFF2-40B4-BE49-F238E27FC236}">
                  <a16:creationId xmlns:a16="http://schemas.microsoft.com/office/drawing/2014/main" id="{58D573FD-09A8-9548-9E9D-CBAD57496E11}"/>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97;p32">
              <a:extLst>
                <a:ext uri="{FF2B5EF4-FFF2-40B4-BE49-F238E27FC236}">
                  <a16:creationId xmlns:a16="http://schemas.microsoft.com/office/drawing/2014/main" id="{5EB56CA7-A026-F03C-E3DC-69E8CE443F56}"/>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98;p32">
              <a:extLst>
                <a:ext uri="{FF2B5EF4-FFF2-40B4-BE49-F238E27FC236}">
                  <a16:creationId xmlns:a16="http://schemas.microsoft.com/office/drawing/2014/main" id="{6EEFC413-ED74-BB62-69C5-3343A9B8280F}"/>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99;p32">
              <a:extLst>
                <a:ext uri="{FF2B5EF4-FFF2-40B4-BE49-F238E27FC236}">
                  <a16:creationId xmlns:a16="http://schemas.microsoft.com/office/drawing/2014/main" id="{D3CB3B85-9ED7-FF2C-EC65-D71F2EA4084B}"/>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600;p32">
              <a:extLst>
                <a:ext uri="{FF2B5EF4-FFF2-40B4-BE49-F238E27FC236}">
                  <a16:creationId xmlns:a16="http://schemas.microsoft.com/office/drawing/2014/main" id="{5C8F2DEF-A41F-61DB-6A11-E6E622E5FA0B}"/>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601;p32">
              <a:extLst>
                <a:ext uri="{FF2B5EF4-FFF2-40B4-BE49-F238E27FC236}">
                  <a16:creationId xmlns:a16="http://schemas.microsoft.com/office/drawing/2014/main" id="{61956D56-FDBC-9A09-3481-922547EA9033}"/>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602;p32">
              <a:extLst>
                <a:ext uri="{FF2B5EF4-FFF2-40B4-BE49-F238E27FC236}">
                  <a16:creationId xmlns:a16="http://schemas.microsoft.com/office/drawing/2014/main" id="{E84A3F67-FD2B-4F44-7599-FCC17ABC121C}"/>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603;p32">
              <a:extLst>
                <a:ext uri="{FF2B5EF4-FFF2-40B4-BE49-F238E27FC236}">
                  <a16:creationId xmlns:a16="http://schemas.microsoft.com/office/drawing/2014/main" id="{E3314E66-C392-1CBA-7B7D-E62B5AEA6778}"/>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604;p32">
              <a:extLst>
                <a:ext uri="{FF2B5EF4-FFF2-40B4-BE49-F238E27FC236}">
                  <a16:creationId xmlns:a16="http://schemas.microsoft.com/office/drawing/2014/main" id="{665FBBB2-16A8-A446-CF41-F211D4921A07}"/>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605;p32">
              <a:extLst>
                <a:ext uri="{FF2B5EF4-FFF2-40B4-BE49-F238E27FC236}">
                  <a16:creationId xmlns:a16="http://schemas.microsoft.com/office/drawing/2014/main" id="{A076FF41-4CA9-E3D1-F475-ECCA90D33C7A}"/>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06;p32">
              <a:extLst>
                <a:ext uri="{FF2B5EF4-FFF2-40B4-BE49-F238E27FC236}">
                  <a16:creationId xmlns:a16="http://schemas.microsoft.com/office/drawing/2014/main" id="{6B60A6B7-7E67-EC23-B428-4D0D29B18D0C}"/>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07;p32">
              <a:extLst>
                <a:ext uri="{FF2B5EF4-FFF2-40B4-BE49-F238E27FC236}">
                  <a16:creationId xmlns:a16="http://schemas.microsoft.com/office/drawing/2014/main" id="{73D912E4-6285-2B78-6531-DEF41B5830D5}"/>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08;p32">
              <a:extLst>
                <a:ext uri="{FF2B5EF4-FFF2-40B4-BE49-F238E27FC236}">
                  <a16:creationId xmlns:a16="http://schemas.microsoft.com/office/drawing/2014/main" id="{E5F51FD5-78F3-D02D-99C0-C2217905C8AF}"/>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09;p32">
              <a:extLst>
                <a:ext uri="{FF2B5EF4-FFF2-40B4-BE49-F238E27FC236}">
                  <a16:creationId xmlns:a16="http://schemas.microsoft.com/office/drawing/2014/main" id="{EB39343C-814F-DB20-5A97-DFCAE05A4CD0}"/>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10;p32">
              <a:extLst>
                <a:ext uri="{FF2B5EF4-FFF2-40B4-BE49-F238E27FC236}">
                  <a16:creationId xmlns:a16="http://schemas.microsoft.com/office/drawing/2014/main" id="{ED605666-219B-3ECB-67A3-E62929BA34C2}"/>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11;p32">
              <a:extLst>
                <a:ext uri="{FF2B5EF4-FFF2-40B4-BE49-F238E27FC236}">
                  <a16:creationId xmlns:a16="http://schemas.microsoft.com/office/drawing/2014/main" id="{3F465995-0B9D-2C30-029D-4588C4D7B58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12;p32">
              <a:extLst>
                <a:ext uri="{FF2B5EF4-FFF2-40B4-BE49-F238E27FC236}">
                  <a16:creationId xmlns:a16="http://schemas.microsoft.com/office/drawing/2014/main" id="{3EC1EA16-AA36-51AB-5FC7-9ADB314D6C66}"/>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13;p32">
              <a:extLst>
                <a:ext uri="{FF2B5EF4-FFF2-40B4-BE49-F238E27FC236}">
                  <a16:creationId xmlns:a16="http://schemas.microsoft.com/office/drawing/2014/main" id="{45E6DAB4-6239-1175-B18E-379B987F798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14;p32">
              <a:extLst>
                <a:ext uri="{FF2B5EF4-FFF2-40B4-BE49-F238E27FC236}">
                  <a16:creationId xmlns:a16="http://schemas.microsoft.com/office/drawing/2014/main" id="{71C5C4B1-466B-84F4-7167-664E8EA790F9}"/>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615;p32">
              <a:extLst>
                <a:ext uri="{FF2B5EF4-FFF2-40B4-BE49-F238E27FC236}">
                  <a16:creationId xmlns:a16="http://schemas.microsoft.com/office/drawing/2014/main" id="{E5260705-F7DB-1285-CEA8-3991D211CA0F}"/>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16;p32">
              <a:extLst>
                <a:ext uri="{FF2B5EF4-FFF2-40B4-BE49-F238E27FC236}">
                  <a16:creationId xmlns:a16="http://schemas.microsoft.com/office/drawing/2014/main" id="{C72B17B1-D691-80C2-D92B-A456889A074E}"/>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17;p32">
              <a:extLst>
                <a:ext uri="{FF2B5EF4-FFF2-40B4-BE49-F238E27FC236}">
                  <a16:creationId xmlns:a16="http://schemas.microsoft.com/office/drawing/2014/main" id="{860C1706-0144-3948-8F77-3EC2A605B9FF}"/>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18;p32">
              <a:extLst>
                <a:ext uri="{FF2B5EF4-FFF2-40B4-BE49-F238E27FC236}">
                  <a16:creationId xmlns:a16="http://schemas.microsoft.com/office/drawing/2014/main" id="{407AB994-43D1-5555-C810-21E13FD12A6A}"/>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619;p32">
              <a:extLst>
                <a:ext uri="{FF2B5EF4-FFF2-40B4-BE49-F238E27FC236}">
                  <a16:creationId xmlns:a16="http://schemas.microsoft.com/office/drawing/2014/main" id="{F36B3F0E-5C7E-3434-9C1E-00930CBE00E6}"/>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620;p32">
              <a:extLst>
                <a:ext uri="{FF2B5EF4-FFF2-40B4-BE49-F238E27FC236}">
                  <a16:creationId xmlns:a16="http://schemas.microsoft.com/office/drawing/2014/main" id="{2D551D8C-B0A6-2AC4-764D-5105B7A2E09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621;p32">
              <a:extLst>
                <a:ext uri="{FF2B5EF4-FFF2-40B4-BE49-F238E27FC236}">
                  <a16:creationId xmlns:a16="http://schemas.microsoft.com/office/drawing/2014/main" id="{A9C0B6AC-914B-A61A-DB6D-58C34ED6B07B}"/>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622;p32">
              <a:extLst>
                <a:ext uri="{FF2B5EF4-FFF2-40B4-BE49-F238E27FC236}">
                  <a16:creationId xmlns:a16="http://schemas.microsoft.com/office/drawing/2014/main" id="{E31B5385-DAC7-99A5-394B-D49D6553B94B}"/>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623;p32">
              <a:extLst>
                <a:ext uri="{FF2B5EF4-FFF2-40B4-BE49-F238E27FC236}">
                  <a16:creationId xmlns:a16="http://schemas.microsoft.com/office/drawing/2014/main" id="{7B672B8A-7E82-0E64-1B31-7C28F4BC895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624;p32">
              <a:extLst>
                <a:ext uri="{FF2B5EF4-FFF2-40B4-BE49-F238E27FC236}">
                  <a16:creationId xmlns:a16="http://schemas.microsoft.com/office/drawing/2014/main" id="{10B88BE1-3328-CB6A-4DB4-3BD146B22503}"/>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625;p32">
              <a:extLst>
                <a:ext uri="{FF2B5EF4-FFF2-40B4-BE49-F238E27FC236}">
                  <a16:creationId xmlns:a16="http://schemas.microsoft.com/office/drawing/2014/main" id="{1098740C-DE6A-BE38-2AF2-2016569E0C55}"/>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626;p32">
              <a:extLst>
                <a:ext uri="{FF2B5EF4-FFF2-40B4-BE49-F238E27FC236}">
                  <a16:creationId xmlns:a16="http://schemas.microsoft.com/office/drawing/2014/main" id="{2EFA098F-C1EE-808F-553C-86BC47A8D659}"/>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627;p32">
              <a:extLst>
                <a:ext uri="{FF2B5EF4-FFF2-40B4-BE49-F238E27FC236}">
                  <a16:creationId xmlns:a16="http://schemas.microsoft.com/office/drawing/2014/main" id="{8A2F67B8-8C49-4FBF-5B0D-06FFC91B485B}"/>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628;p32">
              <a:extLst>
                <a:ext uri="{FF2B5EF4-FFF2-40B4-BE49-F238E27FC236}">
                  <a16:creationId xmlns:a16="http://schemas.microsoft.com/office/drawing/2014/main" id="{6CB785C0-978A-D275-4021-1CA36B308D88}"/>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629;p32">
              <a:extLst>
                <a:ext uri="{FF2B5EF4-FFF2-40B4-BE49-F238E27FC236}">
                  <a16:creationId xmlns:a16="http://schemas.microsoft.com/office/drawing/2014/main" id="{615E0322-0BC4-AEA7-355A-C85CB4ACB422}"/>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630;p32">
              <a:extLst>
                <a:ext uri="{FF2B5EF4-FFF2-40B4-BE49-F238E27FC236}">
                  <a16:creationId xmlns:a16="http://schemas.microsoft.com/office/drawing/2014/main" id="{6C55BE08-2BCF-B19D-5901-BFCC05A8C092}"/>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631;p32">
              <a:extLst>
                <a:ext uri="{FF2B5EF4-FFF2-40B4-BE49-F238E27FC236}">
                  <a16:creationId xmlns:a16="http://schemas.microsoft.com/office/drawing/2014/main" id="{5E6DDA8A-284C-29EF-17CF-9F5F66C2C6C1}"/>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632;p32">
              <a:extLst>
                <a:ext uri="{FF2B5EF4-FFF2-40B4-BE49-F238E27FC236}">
                  <a16:creationId xmlns:a16="http://schemas.microsoft.com/office/drawing/2014/main" id="{D4865D60-04C1-23D4-910D-D70CA8E648FD}"/>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TextBox 474">
            <a:extLst>
              <a:ext uri="{FF2B5EF4-FFF2-40B4-BE49-F238E27FC236}">
                <a16:creationId xmlns:a16="http://schemas.microsoft.com/office/drawing/2014/main" id="{C060A9D1-1EA6-3AF5-1A72-2203072ED9A6}"/>
              </a:ext>
            </a:extLst>
          </p:cNvPr>
          <p:cNvSpPr txBox="1"/>
          <p:nvPr/>
        </p:nvSpPr>
        <p:spPr>
          <a:xfrm>
            <a:off x="3657600" y="1562100"/>
            <a:ext cx="1828800" cy="307777"/>
          </a:xfrm>
          <a:prstGeom prst="rect">
            <a:avLst/>
          </a:prstGeom>
          <a:noFill/>
        </p:spPr>
        <p:txBody>
          <a:bodyPr wrap="square" rtlCol="0">
            <a:spAutoFit/>
          </a:bodyPr>
          <a:lstStyle/>
          <a:p>
            <a:pPr algn="l"/>
            <a:endParaRPr lang="en-US">
              <a:solidFill>
                <a:schemeClr val="accent4"/>
              </a:solidFill>
            </a:endParaRPr>
          </a:p>
        </p:txBody>
      </p:sp>
      <p:grpSp>
        <p:nvGrpSpPr>
          <p:cNvPr id="2" name="Google Shape;407;p32">
            <a:extLst>
              <a:ext uri="{FF2B5EF4-FFF2-40B4-BE49-F238E27FC236}">
                <a16:creationId xmlns:a16="http://schemas.microsoft.com/office/drawing/2014/main" id="{CBCA0BCB-477C-F93F-84B0-3E43BEF088D3}"/>
              </a:ext>
            </a:extLst>
          </p:cNvPr>
          <p:cNvGrpSpPr/>
          <p:nvPr/>
        </p:nvGrpSpPr>
        <p:grpSpPr>
          <a:xfrm>
            <a:off x="564969" y="3279524"/>
            <a:ext cx="599877" cy="655108"/>
            <a:chOff x="1040275" y="238125"/>
            <a:chExt cx="5538450" cy="5237950"/>
          </a:xfrm>
        </p:grpSpPr>
        <p:sp>
          <p:nvSpPr>
            <p:cNvPr id="477" name="Google Shape;408;p32">
              <a:extLst>
                <a:ext uri="{FF2B5EF4-FFF2-40B4-BE49-F238E27FC236}">
                  <a16:creationId xmlns:a16="http://schemas.microsoft.com/office/drawing/2014/main" id="{27CD25B6-B88D-69FE-3762-C17CE2670E49}"/>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9;p32">
              <a:extLst>
                <a:ext uri="{FF2B5EF4-FFF2-40B4-BE49-F238E27FC236}">
                  <a16:creationId xmlns:a16="http://schemas.microsoft.com/office/drawing/2014/main" id="{9028BA6E-1B09-D1EA-FF33-E076BC7AAB31}"/>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10;p32">
              <a:extLst>
                <a:ext uri="{FF2B5EF4-FFF2-40B4-BE49-F238E27FC236}">
                  <a16:creationId xmlns:a16="http://schemas.microsoft.com/office/drawing/2014/main" id="{F5662408-3C32-BDC6-D588-FC1423C0C2F4}"/>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1;p32">
              <a:extLst>
                <a:ext uri="{FF2B5EF4-FFF2-40B4-BE49-F238E27FC236}">
                  <a16:creationId xmlns:a16="http://schemas.microsoft.com/office/drawing/2014/main" id="{9D3712B0-0A17-4ED0-9E03-29259A3C0776}"/>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2;p32">
              <a:extLst>
                <a:ext uri="{FF2B5EF4-FFF2-40B4-BE49-F238E27FC236}">
                  <a16:creationId xmlns:a16="http://schemas.microsoft.com/office/drawing/2014/main" id="{4878076F-D75C-5901-DAD1-8443D472115A}"/>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13;p32">
              <a:extLst>
                <a:ext uri="{FF2B5EF4-FFF2-40B4-BE49-F238E27FC236}">
                  <a16:creationId xmlns:a16="http://schemas.microsoft.com/office/drawing/2014/main" id="{BE91E5C0-03B6-5771-4F50-6D524228B978}"/>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14;p32">
              <a:extLst>
                <a:ext uri="{FF2B5EF4-FFF2-40B4-BE49-F238E27FC236}">
                  <a16:creationId xmlns:a16="http://schemas.microsoft.com/office/drawing/2014/main" id="{E5718E75-3635-A0A2-0CA0-F598239ED169}"/>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15;p32">
              <a:extLst>
                <a:ext uri="{FF2B5EF4-FFF2-40B4-BE49-F238E27FC236}">
                  <a16:creationId xmlns:a16="http://schemas.microsoft.com/office/drawing/2014/main" id="{400BD5A3-4CEC-6251-84CC-E0DA35CBA108}"/>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16;p32">
              <a:extLst>
                <a:ext uri="{FF2B5EF4-FFF2-40B4-BE49-F238E27FC236}">
                  <a16:creationId xmlns:a16="http://schemas.microsoft.com/office/drawing/2014/main" id="{CD286EE5-DC93-E1C8-050C-940910146446}"/>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17;p32">
              <a:extLst>
                <a:ext uri="{FF2B5EF4-FFF2-40B4-BE49-F238E27FC236}">
                  <a16:creationId xmlns:a16="http://schemas.microsoft.com/office/drawing/2014/main" id="{DE7E27F8-5E56-BB0E-CC8C-D29E3AF060FD}"/>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18;p32">
              <a:extLst>
                <a:ext uri="{FF2B5EF4-FFF2-40B4-BE49-F238E27FC236}">
                  <a16:creationId xmlns:a16="http://schemas.microsoft.com/office/drawing/2014/main" id="{71A32188-D62D-054D-38F1-1F6407AF354E}"/>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19;p32">
              <a:extLst>
                <a:ext uri="{FF2B5EF4-FFF2-40B4-BE49-F238E27FC236}">
                  <a16:creationId xmlns:a16="http://schemas.microsoft.com/office/drawing/2014/main" id="{9E4FB60A-E369-71B0-E31D-49A452A89EF9}"/>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20;p32">
              <a:extLst>
                <a:ext uri="{FF2B5EF4-FFF2-40B4-BE49-F238E27FC236}">
                  <a16:creationId xmlns:a16="http://schemas.microsoft.com/office/drawing/2014/main" id="{FA8054BB-4AA3-9425-707F-8168C1C5D79E}"/>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21;p32">
              <a:extLst>
                <a:ext uri="{FF2B5EF4-FFF2-40B4-BE49-F238E27FC236}">
                  <a16:creationId xmlns:a16="http://schemas.microsoft.com/office/drawing/2014/main" id="{8DFFC917-1ED4-C7F7-69D4-10BC6BB93E80}"/>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22;p32">
              <a:extLst>
                <a:ext uri="{FF2B5EF4-FFF2-40B4-BE49-F238E27FC236}">
                  <a16:creationId xmlns:a16="http://schemas.microsoft.com/office/drawing/2014/main" id="{88DFCE88-6453-5CE5-D0CC-039104A6D8B0}"/>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23;p32">
              <a:extLst>
                <a:ext uri="{FF2B5EF4-FFF2-40B4-BE49-F238E27FC236}">
                  <a16:creationId xmlns:a16="http://schemas.microsoft.com/office/drawing/2014/main" id="{B890E78A-5F0C-06E9-F830-67977D10E553}"/>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24;p32">
              <a:extLst>
                <a:ext uri="{FF2B5EF4-FFF2-40B4-BE49-F238E27FC236}">
                  <a16:creationId xmlns:a16="http://schemas.microsoft.com/office/drawing/2014/main" id="{0A262441-B62B-937D-91AC-A1341A9F20E0}"/>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25;p32">
              <a:extLst>
                <a:ext uri="{FF2B5EF4-FFF2-40B4-BE49-F238E27FC236}">
                  <a16:creationId xmlns:a16="http://schemas.microsoft.com/office/drawing/2014/main" id="{64B2A0E5-7059-C67A-D794-37020527F295}"/>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26;p32">
              <a:extLst>
                <a:ext uri="{FF2B5EF4-FFF2-40B4-BE49-F238E27FC236}">
                  <a16:creationId xmlns:a16="http://schemas.microsoft.com/office/drawing/2014/main" id="{467A64C5-A5AA-030E-A7A6-4ED7832777AC}"/>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27;p32">
              <a:extLst>
                <a:ext uri="{FF2B5EF4-FFF2-40B4-BE49-F238E27FC236}">
                  <a16:creationId xmlns:a16="http://schemas.microsoft.com/office/drawing/2014/main" id="{CE906ABA-ACB1-DB36-984C-27FAF531741E}"/>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28;p32">
              <a:extLst>
                <a:ext uri="{FF2B5EF4-FFF2-40B4-BE49-F238E27FC236}">
                  <a16:creationId xmlns:a16="http://schemas.microsoft.com/office/drawing/2014/main" id="{8406FA04-D675-E45A-EA12-698E3A51D079}"/>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29;p32">
              <a:extLst>
                <a:ext uri="{FF2B5EF4-FFF2-40B4-BE49-F238E27FC236}">
                  <a16:creationId xmlns:a16="http://schemas.microsoft.com/office/drawing/2014/main" id="{3E052292-9E58-1E37-2635-BB5C82446D50}"/>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30;p32">
              <a:extLst>
                <a:ext uri="{FF2B5EF4-FFF2-40B4-BE49-F238E27FC236}">
                  <a16:creationId xmlns:a16="http://schemas.microsoft.com/office/drawing/2014/main" id="{5A7F2B1C-BB6A-851B-4D84-6B12BCB0C97F}"/>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31;p32">
              <a:extLst>
                <a:ext uri="{FF2B5EF4-FFF2-40B4-BE49-F238E27FC236}">
                  <a16:creationId xmlns:a16="http://schemas.microsoft.com/office/drawing/2014/main" id="{BDA25530-0EDC-34C3-9F67-0A02CFAAE91F}"/>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32;p32">
              <a:extLst>
                <a:ext uri="{FF2B5EF4-FFF2-40B4-BE49-F238E27FC236}">
                  <a16:creationId xmlns:a16="http://schemas.microsoft.com/office/drawing/2014/main" id="{9AF04029-0123-8D30-660D-D48F9588F1B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33;p32">
              <a:extLst>
                <a:ext uri="{FF2B5EF4-FFF2-40B4-BE49-F238E27FC236}">
                  <a16:creationId xmlns:a16="http://schemas.microsoft.com/office/drawing/2014/main" id="{0BAB2F81-1C60-9A2D-78A8-579D0C8C6F11}"/>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34;p32">
              <a:extLst>
                <a:ext uri="{FF2B5EF4-FFF2-40B4-BE49-F238E27FC236}">
                  <a16:creationId xmlns:a16="http://schemas.microsoft.com/office/drawing/2014/main" id="{C21AFE3F-D662-6A95-5F76-39DBCCF1AC45}"/>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35;p32">
              <a:extLst>
                <a:ext uri="{FF2B5EF4-FFF2-40B4-BE49-F238E27FC236}">
                  <a16:creationId xmlns:a16="http://schemas.microsoft.com/office/drawing/2014/main" id="{219B834D-696D-E1D2-4244-93633552ABCC}"/>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36;p32">
              <a:extLst>
                <a:ext uri="{FF2B5EF4-FFF2-40B4-BE49-F238E27FC236}">
                  <a16:creationId xmlns:a16="http://schemas.microsoft.com/office/drawing/2014/main" id="{9F1DC79E-8BD8-5D8D-284F-06D09FA70B18}"/>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37;p32">
              <a:extLst>
                <a:ext uri="{FF2B5EF4-FFF2-40B4-BE49-F238E27FC236}">
                  <a16:creationId xmlns:a16="http://schemas.microsoft.com/office/drawing/2014/main" id="{95FBE015-3834-919B-99A7-E3EBFD8C129E}"/>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38;p32">
              <a:extLst>
                <a:ext uri="{FF2B5EF4-FFF2-40B4-BE49-F238E27FC236}">
                  <a16:creationId xmlns:a16="http://schemas.microsoft.com/office/drawing/2014/main" id="{CF7FB202-74BB-9418-11F4-7C3776CF8B66}"/>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39;p32">
              <a:extLst>
                <a:ext uri="{FF2B5EF4-FFF2-40B4-BE49-F238E27FC236}">
                  <a16:creationId xmlns:a16="http://schemas.microsoft.com/office/drawing/2014/main" id="{702D3B5B-D494-F5FC-038F-E919730DFA38}"/>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40;p32">
              <a:extLst>
                <a:ext uri="{FF2B5EF4-FFF2-40B4-BE49-F238E27FC236}">
                  <a16:creationId xmlns:a16="http://schemas.microsoft.com/office/drawing/2014/main" id="{0D55DF92-C9D7-934A-3342-B79FC3775320}"/>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41;p32">
              <a:extLst>
                <a:ext uri="{FF2B5EF4-FFF2-40B4-BE49-F238E27FC236}">
                  <a16:creationId xmlns:a16="http://schemas.microsoft.com/office/drawing/2014/main" id="{0078C9C6-4DBD-329D-BB5A-8CDD65D398CA}"/>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42;p32">
              <a:extLst>
                <a:ext uri="{FF2B5EF4-FFF2-40B4-BE49-F238E27FC236}">
                  <a16:creationId xmlns:a16="http://schemas.microsoft.com/office/drawing/2014/main" id="{821E2518-36A1-B23E-92DB-573D1DC14EEB}"/>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43;p32">
              <a:extLst>
                <a:ext uri="{FF2B5EF4-FFF2-40B4-BE49-F238E27FC236}">
                  <a16:creationId xmlns:a16="http://schemas.microsoft.com/office/drawing/2014/main" id="{21BD60DE-D1EA-2C4B-922E-3EB5A3DF1613}"/>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44;p32">
              <a:extLst>
                <a:ext uri="{FF2B5EF4-FFF2-40B4-BE49-F238E27FC236}">
                  <a16:creationId xmlns:a16="http://schemas.microsoft.com/office/drawing/2014/main" id="{880D7924-A213-B142-449C-D723A1025083}"/>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45;p32">
              <a:extLst>
                <a:ext uri="{FF2B5EF4-FFF2-40B4-BE49-F238E27FC236}">
                  <a16:creationId xmlns:a16="http://schemas.microsoft.com/office/drawing/2014/main" id="{8DE8AD8E-24D9-3791-C3B5-579BB887F7BF}"/>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46;p32">
              <a:extLst>
                <a:ext uri="{FF2B5EF4-FFF2-40B4-BE49-F238E27FC236}">
                  <a16:creationId xmlns:a16="http://schemas.microsoft.com/office/drawing/2014/main" id="{873A65FC-D5AF-4EF7-D0D9-1D45FB4B66A1}"/>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47;p32">
              <a:extLst>
                <a:ext uri="{FF2B5EF4-FFF2-40B4-BE49-F238E27FC236}">
                  <a16:creationId xmlns:a16="http://schemas.microsoft.com/office/drawing/2014/main" id="{11982919-B3C8-C9FF-09D0-93793D39DDCB}"/>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48;p32">
              <a:extLst>
                <a:ext uri="{FF2B5EF4-FFF2-40B4-BE49-F238E27FC236}">
                  <a16:creationId xmlns:a16="http://schemas.microsoft.com/office/drawing/2014/main" id="{967CD6FF-28BE-4D0A-E537-BA7823E41C85}"/>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49;p32">
              <a:extLst>
                <a:ext uri="{FF2B5EF4-FFF2-40B4-BE49-F238E27FC236}">
                  <a16:creationId xmlns:a16="http://schemas.microsoft.com/office/drawing/2014/main" id="{54FA6630-FA97-76D4-65D9-27B0EA19B6DD}"/>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50;p32">
              <a:extLst>
                <a:ext uri="{FF2B5EF4-FFF2-40B4-BE49-F238E27FC236}">
                  <a16:creationId xmlns:a16="http://schemas.microsoft.com/office/drawing/2014/main" id="{D8B13E0C-F829-6764-8A0E-28D8715E3EA5}"/>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51;p32">
              <a:extLst>
                <a:ext uri="{FF2B5EF4-FFF2-40B4-BE49-F238E27FC236}">
                  <a16:creationId xmlns:a16="http://schemas.microsoft.com/office/drawing/2014/main" id="{D31FAD44-D3DA-D036-5294-B01FADF42E47}"/>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53;p32">
              <a:extLst>
                <a:ext uri="{FF2B5EF4-FFF2-40B4-BE49-F238E27FC236}">
                  <a16:creationId xmlns:a16="http://schemas.microsoft.com/office/drawing/2014/main" id="{BF508E1E-5724-21C6-C734-C1939F2C048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54;p32">
              <a:extLst>
                <a:ext uri="{FF2B5EF4-FFF2-40B4-BE49-F238E27FC236}">
                  <a16:creationId xmlns:a16="http://schemas.microsoft.com/office/drawing/2014/main" id="{82AAC498-F9C3-FE76-CF1F-5D9A48A7A909}"/>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55;p32">
              <a:extLst>
                <a:ext uri="{FF2B5EF4-FFF2-40B4-BE49-F238E27FC236}">
                  <a16:creationId xmlns:a16="http://schemas.microsoft.com/office/drawing/2014/main" id="{6B586E57-8A46-0AF3-6682-6A3615433C90}"/>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56;p32">
              <a:extLst>
                <a:ext uri="{FF2B5EF4-FFF2-40B4-BE49-F238E27FC236}">
                  <a16:creationId xmlns:a16="http://schemas.microsoft.com/office/drawing/2014/main" id="{B7B337C0-629D-03FA-659C-DB7D087FD047}"/>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57;p32">
              <a:extLst>
                <a:ext uri="{FF2B5EF4-FFF2-40B4-BE49-F238E27FC236}">
                  <a16:creationId xmlns:a16="http://schemas.microsoft.com/office/drawing/2014/main" id="{1A024658-55B4-E783-5F80-3C1C9AC254F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58;p32">
              <a:extLst>
                <a:ext uri="{FF2B5EF4-FFF2-40B4-BE49-F238E27FC236}">
                  <a16:creationId xmlns:a16="http://schemas.microsoft.com/office/drawing/2014/main" id="{DC529819-85AA-0B02-CDF8-00F47EE35C25}"/>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59;p32">
              <a:extLst>
                <a:ext uri="{FF2B5EF4-FFF2-40B4-BE49-F238E27FC236}">
                  <a16:creationId xmlns:a16="http://schemas.microsoft.com/office/drawing/2014/main" id="{C4429017-5329-4F2C-F3D4-A3B3D524DDD9}"/>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60;p32">
              <a:extLst>
                <a:ext uri="{FF2B5EF4-FFF2-40B4-BE49-F238E27FC236}">
                  <a16:creationId xmlns:a16="http://schemas.microsoft.com/office/drawing/2014/main" id="{11D7AF1C-C1B5-EDB1-2446-909A87BEA9EC}"/>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61;p32">
              <a:extLst>
                <a:ext uri="{FF2B5EF4-FFF2-40B4-BE49-F238E27FC236}">
                  <a16:creationId xmlns:a16="http://schemas.microsoft.com/office/drawing/2014/main" id="{ED561890-B86F-00A3-B3AB-F570C637F793}"/>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62;p32">
              <a:extLst>
                <a:ext uri="{FF2B5EF4-FFF2-40B4-BE49-F238E27FC236}">
                  <a16:creationId xmlns:a16="http://schemas.microsoft.com/office/drawing/2014/main" id="{5873C1E8-AD79-E126-212E-2FC93945895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63;p32">
              <a:extLst>
                <a:ext uri="{FF2B5EF4-FFF2-40B4-BE49-F238E27FC236}">
                  <a16:creationId xmlns:a16="http://schemas.microsoft.com/office/drawing/2014/main" id="{778A41D9-2BD2-6279-5A14-0915D18891A2}"/>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64;p32">
              <a:extLst>
                <a:ext uri="{FF2B5EF4-FFF2-40B4-BE49-F238E27FC236}">
                  <a16:creationId xmlns:a16="http://schemas.microsoft.com/office/drawing/2014/main" id="{602D66D6-7D4C-119E-2F2D-BCBB9C9409A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65;p32">
              <a:extLst>
                <a:ext uri="{FF2B5EF4-FFF2-40B4-BE49-F238E27FC236}">
                  <a16:creationId xmlns:a16="http://schemas.microsoft.com/office/drawing/2014/main" id="{26710C1C-EA65-E152-9CDF-6FA55D12CB31}"/>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66;p32">
              <a:extLst>
                <a:ext uri="{FF2B5EF4-FFF2-40B4-BE49-F238E27FC236}">
                  <a16:creationId xmlns:a16="http://schemas.microsoft.com/office/drawing/2014/main" id="{FA3271DE-8CAB-6B56-2B5D-5C6992A55D05}"/>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67;p32">
              <a:extLst>
                <a:ext uri="{FF2B5EF4-FFF2-40B4-BE49-F238E27FC236}">
                  <a16:creationId xmlns:a16="http://schemas.microsoft.com/office/drawing/2014/main" id="{87BA89AC-40A4-2455-A092-02156ACE6BB5}"/>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68;p32">
              <a:extLst>
                <a:ext uri="{FF2B5EF4-FFF2-40B4-BE49-F238E27FC236}">
                  <a16:creationId xmlns:a16="http://schemas.microsoft.com/office/drawing/2014/main" id="{55A44FED-A9D8-D631-F99E-D527AF29964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69;p32">
              <a:extLst>
                <a:ext uri="{FF2B5EF4-FFF2-40B4-BE49-F238E27FC236}">
                  <a16:creationId xmlns:a16="http://schemas.microsoft.com/office/drawing/2014/main" id="{0473B9B3-EF02-5C41-1111-5A9EC2069E13}"/>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70;p32">
              <a:extLst>
                <a:ext uri="{FF2B5EF4-FFF2-40B4-BE49-F238E27FC236}">
                  <a16:creationId xmlns:a16="http://schemas.microsoft.com/office/drawing/2014/main" id="{F4036288-1DE3-7C82-3ADF-6310764FBB42}"/>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71;p32">
              <a:extLst>
                <a:ext uri="{FF2B5EF4-FFF2-40B4-BE49-F238E27FC236}">
                  <a16:creationId xmlns:a16="http://schemas.microsoft.com/office/drawing/2014/main" id="{B75B758B-A974-4A63-B000-DFF0DF6F147F}"/>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72;p32">
              <a:extLst>
                <a:ext uri="{FF2B5EF4-FFF2-40B4-BE49-F238E27FC236}">
                  <a16:creationId xmlns:a16="http://schemas.microsoft.com/office/drawing/2014/main" id="{61BFD5B7-0B5B-082D-27CF-AF2FE31BEDD0}"/>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73;p32">
              <a:extLst>
                <a:ext uri="{FF2B5EF4-FFF2-40B4-BE49-F238E27FC236}">
                  <a16:creationId xmlns:a16="http://schemas.microsoft.com/office/drawing/2014/main" id="{FCB88133-54B0-545C-A0F9-767E8FF6261A}"/>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74;p32">
              <a:extLst>
                <a:ext uri="{FF2B5EF4-FFF2-40B4-BE49-F238E27FC236}">
                  <a16:creationId xmlns:a16="http://schemas.microsoft.com/office/drawing/2014/main" id="{91CE158C-C9FD-9722-3589-D0260440F437}"/>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75;p32">
              <a:extLst>
                <a:ext uri="{FF2B5EF4-FFF2-40B4-BE49-F238E27FC236}">
                  <a16:creationId xmlns:a16="http://schemas.microsoft.com/office/drawing/2014/main" id="{84E776D0-7FD4-08D4-2465-C8CA005FAD42}"/>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76;p32">
              <a:extLst>
                <a:ext uri="{FF2B5EF4-FFF2-40B4-BE49-F238E27FC236}">
                  <a16:creationId xmlns:a16="http://schemas.microsoft.com/office/drawing/2014/main" id="{80409599-FD03-066C-CD98-97F5DCA19B9C}"/>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77;p32">
              <a:extLst>
                <a:ext uri="{FF2B5EF4-FFF2-40B4-BE49-F238E27FC236}">
                  <a16:creationId xmlns:a16="http://schemas.microsoft.com/office/drawing/2014/main" id="{CF324EA7-6260-D83C-A68D-40C5A215370E}"/>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78;p32">
              <a:extLst>
                <a:ext uri="{FF2B5EF4-FFF2-40B4-BE49-F238E27FC236}">
                  <a16:creationId xmlns:a16="http://schemas.microsoft.com/office/drawing/2014/main" id="{0EE21580-6528-0531-7B55-900B7C876CBA}"/>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79;p32">
              <a:extLst>
                <a:ext uri="{FF2B5EF4-FFF2-40B4-BE49-F238E27FC236}">
                  <a16:creationId xmlns:a16="http://schemas.microsoft.com/office/drawing/2014/main" id="{9D5572C5-DBDC-CDFE-AD84-7113B66A5B69}"/>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80;p32">
              <a:extLst>
                <a:ext uri="{FF2B5EF4-FFF2-40B4-BE49-F238E27FC236}">
                  <a16:creationId xmlns:a16="http://schemas.microsoft.com/office/drawing/2014/main" id="{8BC1E0CA-F533-2CAC-33A5-3E4663182DAA}"/>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81;p32">
              <a:extLst>
                <a:ext uri="{FF2B5EF4-FFF2-40B4-BE49-F238E27FC236}">
                  <a16:creationId xmlns:a16="http://schemas.microsoft.com/office/drawing/2014/main" id="{E8068400-DD4B-FF62-1729-EFC1E0A77D42}"/>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82;p32">
              <a:extLst>
                <a:ext uri="{FF2B5EF4-FFF2-40B4-BE49-F238E27FC236}">
                  <a16:creationId xmlns:a16="http://schemas.microsoft.com/office/drawing/2014/main" id="{DBB18FBC-45B7-6D1C-9531-2B59F6BF9D8B}"/>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83;p32">
              <a:extLst>
                <a:ext uri="{FF2B5EF4-FFF2-40B4-BE49-F238E27FC236}">
                  <a16:creationId xmlns:a16="http://schemas.microsoft.com/office/drawing/2014/main" id="{3B8B2CEA-000C-7C36-807D-76D229F8292F}"/>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84;p32">
              <a:extLst>
                <a:ext uri="{FF2B5EF4-FFF2-40B4-BE49-F238E27FC236}">
                  <a16:creationId xmlns:a16="http://schemas.microsoft.com/office/drawing/2014/main" id="{82B96DD9-C2C1-A784-F94A-217A935E4740}"/>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85;p32">
              <a:extLst>
                <a:ext uri="{FF2B5EF4-FFF2-40B4-BE49-F238E27FC236}">
                  <a16:creationId xmlns:a16="http://schemas.microsoft.com/office/drawing/2014/main" id="{BF8FDE86-66F5-C7E7-C160-2CD781092DE1}"/>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86;p32">
              <a:extLst>
                <a:ext uri="{FF2B5EF4-FFF2-40B4-BE49-F238E27FC236}">
                  <a16:creationId xmlns:a16="http://schemas.microsoft.com/office/drawing/2014/main" id="{CA06B6AE-F341-2742-1F91-6F147B57ABCC}"/>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87;p32">
              <a:extLst>
                <a:ext uri="{FF2B5EF4-FFF2-40B4-BE49-F238E27FC236}">
                  <a16:creationId xmlns:a16="http://schemas.microsoft.com/office/drawing/2014/main" id="{11F42E5E-FCCC-798E-56AB-7958BF739331}"/>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88;p32">
              <a:extLst>
                <a:ext uri="{FF2B5EF4-FFF2-40B4-BE49-F238E27FC236}">
                  <a16:creationId xmlns:a16="http://schemas.microsoft.com/office/drawing/2014/main" id="{5E1680F1-A1E7-DBA8-2DE2-334EEC355480}"/>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89;p32">
              <a:extLst>
                <a:ext uri="{FF2B5EF4-FFF2-40B4-BE49-F238E27FC236}">
                  <a16:creationId xmlns:a16="http://schemas.microsoft.com/office/drawing/2014/main" id="{0E79D22D-11F5-505D-228A-2C00A95BB108}"/>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90;p32">
              <a:extLst>
                <a:ext uri="{FF2B5EF4-FFF2-40B4-BE49-F238E27FC236}">
                  <a16:creationId xmlns:a16="http://schemas.microsoft.com/office/drawing/2014/main" id="{2FB13322-2F38-3542-208F-CEA8D1E16562}"/>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91;p32">
              <a:extLst>
                <a:ext uri="{FF2B5EF4-FFF2-40B4-BE49-F238E27FC236}">
                  <a16:creationId xmlns:a16="http://schemas.microsoft.com/office/drawing/2014/main" id="{B6057C24-AACD-AF54-4784-0EDF9AB3FFF7}"/>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92;p32">
              <a:extLst>
                <a:ext uri="{FF2B5EF4-FFF2-40B4-BE49-F238E27FC236}">
                  <a16:creationId xmlns:a16="http://schemas.microsoft.com/office/drawing/2014/main" id="{A0792A72-8D9A-DF3A-CD60-7E4535FE9B5D}"/>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93;p32">
              <a:extLst>
                <a:ext uri="{FF2B5EF4-FFF2-40B4-BE49-F238E27FC236}">
                  <a16:creationId xmlns:a16="http://schemas.microsoft.com/office/drawing/2014/main" id="{163E7264-D940-302B-3FD1-FC4B0FABF9F7}"/>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94;p32">
              <a:extLst>
                <a:ext uri="{FF2B5EF4-FFF2-40B4-BE49-F238E27FC236}">
                  <a16:creationId xmlns:a16="http://schemas.microsoft.com/office/drawing/2014/main" id="{A7676B25-AB9E-106D-3D67-053DFEB93C9C}"/>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95;p32">
              <a:extLst>
                <a:ext uri="{FF2B5EF4-FFF2-40B4-BE49-F238E27FC236}">
                  <a16:creationId xmlns:a16="http://schemas.microsoft.com/office/drawing/2014/main" id="{89FA0A02-DE2C-A508-82BE-A1B81113F65C}"/>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96;p32">
              <a:extLst>
                <a:ext uri="{FF2B5EF4-FFF2-40B4-BE49-F238E27FC236}">
                  <a16:creationId xmlns:a16="http://schemas.microsoft.com/office/drawing/2014/main" id="{5CF812A5-C26C-8E35-FCD8-F2206918EBE7}"/>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97;p32">
              <a:extLst>
                <a:ext uri="{FF2B5EF4-FFF2-40B4-BE49-F238E27FC236}">
                  <a16:creationId xmlns:a16="http://schemas.microsoft.com/office/drawing/2014/main" id="{E84790C4-EB9F-8E1F-BF0E-9D6E14154FCF}"/>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98;p32">
              <a:extLst>
                <a:ext uri="{FF2B5EF4-FFF2-40B4-BE49-F238E27FC236}">
                  <a16:creationId xmlns:a16="http://schemas.microsoft.com/office/drawing/2014/main" id="{4A8C9AF1-C73C-98D5-0B69-54B5909CB19E}"/>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99;p32">
              <a:extLst>
                <a:ext uri="{FF2B5EF4-FFF2-40B4-BE49-F238E27FC236}">
                  <a16:creationId xmlns:a16="http://schemas.microsoft.com/office/drawing/2014/main" id="{EA241D04-84EA-E855-EA22-24CBEF535F5D}"/>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00;p32">
              <a:extLst>
                <a:ext uri="{FF2B5EF4-FFF2-40B4-BE49-F238E27FC236}">
                  <a16:creationId xmlns:a16="http://schemas.microsoft.com/office/drawing/2014/main" id="{EEB4E958-3D04-E232-C660-7A5616F19DBD}"/>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01;p32">
              <a:extLst>
                <a:ext uri="{FF2B5EF4-FFF2-40B4-BE49-F238E27FC236}">
                  <a16:creationId xmlns:a16="http://schemas.microsoft.com/office/drawing/2014/main" id="{7E265E21-0D7D-4F15-0ADA-89DCD3CA8744}"/>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02;p32">
              <a:extLst>
                <a:ext uri="{FF2B5EF4-FFF2-40B4-BE49-F238E27FC236}">
                  <a16:creationId xmlns:a16="http://schemas.microsoft.com/office/drawing/2014/main" id="{9D3A94EF-920C-B189-AB42-77CFC6AF856E}"/>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03;p32">
              <a:extLst>
                <a:ext uri="{FF2B5EF4-FFF2-40B4-BE49-F238E27FC236}">
                  <a16:creationId xmlns:a16="http://schemas.microsoft.com/office/drawing/2014/main" id="{70673C40-3B1F-6526-37FC-EAEE08803C5E}"/>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04;p32">
              <a:extLst>
                <a:ext uri="{FF2B5EF4-FFF2-40B4-BE49-F238E27FC236}">
                  <a16:creationId xmlns:a16="http://schemas.microsoft.com/office/drawing/2014/main" id="{154193B3-9C63-0820-A7FA-E634EF33B4A6}"/>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05;p32">
              <a:extLst>
                <a:ext uri="{FF2B5EF4-FFF2-40B4-BE49-F238E27FC236}">
                  <a16:creationId xmlns:a16="http://schemas.microsoft.com/office/drawing/2014/main" id="{AAD1F44D-5F70-8EBE-FE7D-07C9E88951EA}"/>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06;p32">
              <a:extLst>
                <a:ext uri="{FF2B5EF4-FFF2-40B4-BE49-F238E27FC236}">
                  <a16:creationId xmlns:a16="http://schemas.microsoft.com/office/drawing/2014/main" id="{DEE4D995-F31F-C077-D1AE-91BE1AA4F1A3}"/>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07;p32">
              <a:extLst>
                <a:ext uri="{FF2B5EF4-FFF2-40B4-BE49-F238E27FC236}">
                  <a16:creationId xmlns:a16="http://schemas.microsoft.com/office/drawing/2014/main" id="{7688B915-17FA-0BC3-38F2-C435E717E42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08;p32">
              <a:extLst>
                <a:ext uri="{FF2B5EF4-FFF2-40B4-BE49-F238E27FC236}">
                  <a16:creationId xmlns:a16="http://schemas.microsoft.com/office/drawing/2014/main" id="{EB3AAE7E-C5EC-C566-D29B-3EC94B4F911D}"/>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09;p32">
              <a:extLst>
                <a:ext uri="{FF2B5EF4-FFF2-40B4-BE49-F238E27FC236}">
                  <a16:creationId xmlns:a16="http://schemas.microsoft.com/office/drawing/2014/main" id="{2857AA41-9767-5D53-5579-015273080F21}"/>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10;p32">
              <a:extLst>
                <a:ext uri="{FF2B5EF4-FFF2-40B4-BE49-F238E27FC236}">
                  <a16:creationId xmlns:a16="http://schemas.microsoft.com/office/drawing/2014/main" id="{FCCAEE91-797B-9A01-B149-981B5DCB78CF}"/>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11;p32">
              <a:extLst>
                <a:ext uri="{FF2B5EF4-FFF2-40B4-BE49-F238E27FC236}">
                  <a16:creationId xmlns:a16="http://schemas.microsoft.com/office/drawing/2014/main" id="{2707D509-1D67-C7B8-8EB6-136EFD3E8A4F}"/>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12;p32">
              <a:extLst>
                <a:ext uri="{FF2B5EF4-FFF2-40B4-BE49-F238E27FC236}">
                  <a16:creationId xmlns:a16="http://schemas.microsoft.com/office/drawing/2014/main" id="{64D24C1D-BA86-4950-F316-65B6CEC71F3A}"/>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13;p32">
              <a:extLst>
                <a:ext uri="{FF2B5EF4-FFF2-40B4-BE49-F238E27FC236}">
                  <a16:creationId xmlns:a16="http://schemas.microsoft.com/office/drawing/2014/main" id="{CB79BDC3-EC0F-1E57-87E4-21D4E86A0D9E}"/>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14;p32">
              <a:extLst>
                <a:ext uri="{FF2B5EF4-FFF2-40B4-BE49-F238E27FC236}">
                  <a16:creationId xmlns:a16="http://schemas.microsoft.com/office/drawing/2014/main" id="{E0173B66-691F-07F9-B62A-CD88446AAADB}"/>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15;p32">
              <a:extLst>
                <a:ext uri="{FF2B5EF4-FFF2-40B4-BE49-F238E27FC236}">
                  <a16:creationId xmlns:a16="http://schemas.microsoft.com/office/drawing/2014/main" id="{9E6B8979-7A3F-FD49-EE21-8CCE017E93E1}"/>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16;p32">
              <a:extLst>
                <a:ext uri="{FF2B5EF4-FFF2-40B4-BE49-F238E27FC236}">
                  <a16:creationId xmlns:a16="http://schemas.microsoft.com/office/drawing/2014/main" id="{1857A548-B8A0-F2F1-75BA-9F55FA273872}"/>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17;p32">
              <a:extLst>
                <a:ext uri="{FF2B5EF4-FFF2-40B4-BE49-F238E27FC236}">
                  <a16:creationId xmlns:a16="http://schemas.microsoft.com/office/drawing/2014/main" id="{81E0014D-D1C3-5ED3-ED42-84FA2D2530D4}"/>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18;p32">
              <a:extLst>
                <a:ext uri="{FF2B5EF4-FFF2-40B4-BE49-F238E27FC236}">
                  <a16:creationId xmlns:a16="http://schemas.microsoft.com/office/drawing/2014/main" id="{6394614F-56A1-3341-308D-8AECEFCCFB91}"/>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19;p32">
              <a:extLst>
                <a:ext uri="{FF2B5EF4-FFF2-40B4-BE49-F238E27FC236}">
                  <a16:creationId xmlns:a16="http://schemas.microsoft.com/office/drawing/2014/main" id="{2D70E330-73F6-A3E9-AF0B-3C30B0340DCE}"/>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20;p32">
              <a:extLst>
                <a:ext uri="{FF2B5EF4-FFF2-40B4-BE49-F238E27FC236}">
                  <a16:creationId xmlns:a16="http://schemas.microsoft.com/office/drawing/2014/main" id="{0E88164C-130B-0815-815A-65481D5CAD5C}"/>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21;p32">
              <a:extLst>
                <a:ext uri="{FF2B5EF4-FFF2-40B4-BE49-F238E27FC236}">
                  <a16:creationId xmlns:a16="http://schemas.microsoft.com/office/drawing/2014/main" id="{31D4BDD2-F178-1668-1C84-993919898459}"/>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22;p32">
              <a:extLst>
                <a:ext uri="{FF2B5EF4-FFF2-40B4-BE49-F238E27FC236}">
                  <a16:creationId xmlns:a16="http://schemas.microsoft.com/office/drawing/2014/main" id="{2252FA48-6E8F-2427-23AE-C5347032EFDD}"/>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23;p32">
              <a:extLst>
                <a:ext uri="{FF2B5EF4-FFF2-40B4-BE49-F238E27FC236}">
                  <a16:creationId xmlns:a16="http://schemas.microsoft.com/office/drawing/2014/main" id="{4D564034-B34A-E17E-7A90-687AE51621B8}"/>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24;p32">
              <a:extLst>
                <a:ext uri="{FF2B5EF4-FFF2-40B4-BE49-F238E27FC236}">
                  <a16:creationId xmlns:a16="http://schemas.microsoft.com/office/drawing/2014/main" id="{43E75290-31A1-1702-FC50-72316D23A4C3}"/>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25;p32">
              <a:extLst>
                <a:ext uri="{FF2B5EF4-FFF2-40B4-BE49-F238E27FC236}">
                  <a16:creationId xmlns:a16="http://schemas.microsoft.com/office/drawing/2014/main" id="{82C34ABB-6B62-7C71-57DB-0A7B67B72C16}"/>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26;p32">
              <a:extLst>
                <a:ext uri="{FF2B5EF4-FFF2-40B4-BE49-F238E27FC236}">
                  <a16:creationId xmlns:a16="http://schemas.microsoft.com/office/drawing/2014/main" id="{48B38C34-F1E0-81D2-1A0B-144006BE52FF}"/>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27;p32">
              <a:extLst>
                <a:ext uri="{FF2B5EF4-FFF2-40B4-BE49-F238E27FC236}">
                  <a16:creationId xmlns:a16="http://schemas.microsoft.com/office/drawing/2014/main" id="{F1DACC7B-A6B6-1997-C7E5-98FE644937B9}"/>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28;p32">
              <a:extLst>
                <a:ext uri="{FF2B5EF4-FFF2-40B4-BE49-F238E27FC236}">
                  <a16:creationId xmlns:a16="http://schemas.microsoft.com/office/drawing/2014/main" id="{C2B2D11F-F5AC-E6C3-615D-6D50E3F2D3C6}"/>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29;p32">
              <a:extLst>
                <a:ext uri="{FF2B5EF4-FFF2-40B4-BE49-F238E27FC236}">
                  <a16:creationId xmlns:a16="http://schemas.microsoft.com/office/drawing/2014/main" id="{046A73CE-BEF1-0E35-50B7-57E34B947ACD}"/>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30;p32">
              <a:extLst>
                <a:ext uri="{FF2B5EF4-FFF2-40B4-BE49-F238E27FC236}">
                  <a16:creationId xmlns:a16="http://schemas.microsoft.com/office/drawing/2014/main" id="{6F7A4306-DD20-C608-77D8-23059C5700EE}"/>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31;p32">
              <a:extLst>
                <a:ext uri="{FF2B5EF4-FFF2-40B4-BE49-F238E27FC236}">
                  <a16:creationId xmlns:a16="http://schemas.microsoft.com/office/drawing/2014/main" id="{0A6712E2-F428-0955-FD22-1472FE5103BA}"/>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32;p32">
              <a:extLst>
                <a:ext uri="{FF2B5EF4-FFF2-40B4-BE49-F238E27FC236}">
                  <a16:creationId xmlns:a16="http://schemas.microsoft.com/office/drawing/2014/main" id="{AC3BB047-DE9A-2DBB-B073-DEBB24F0C5D0}"/>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33;p32">
              <a:extLst>
                <a:ext uri="{FF2B5EF4-FFF2-40B4-BE49-F238E27FC236}">
                  <a16:creationId xmlns:a16="http://schemas.microsoft.com/office/drawing/2014/main" id="{57D07475-3B93-04EE-704C-EAD26AAAE036}"/>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34;p32">
              <a:extLst>
                <a:ext uri="{FF2B5EF4-FFF2-40B4-BE49-F238E27FC236}">
                  <a16:creationId xmlns:a16="http://schemas.microsoft.com/office/drawing/2014/main" id="{400C58BD-7219-30E4-B0EA-936B37EA2F18}"/>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35;p32">
              <a:extLst>
                <a:ext uri="{FF2B5EF4-FFF2-40B4-BE49-F238E27FC236}">
                  <a16:creationId xmlns:a16="http://schemas.microsoft.com/office/drawing/2014/main" id="{916FF32A-990E-9154-5612-321334137586}"/>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36;p32">
              <a:extLst>
                <a:ext uri="{FF2B5EF4-FFF2-40B4-BE49-F238E27FC236}">
                  <a16:creationId xmlns:a16="http://schemas.microsoft.com/office/drawing/2014/main" id="{8BD3B78E-9AE0-E464-6092-0994AA68922C}"/>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37;p32">
              <a:extLst>
                <a:ext uri="{FF2B5EF4-FFF2-40B4-BE49-F238E27FC236}">
                  <a16:creationId xmlns:a16="http://schemas.microsoft.com/office/drawing/2014/main" id="{6FDC9DD8-3F93-C788-FFDC-9CED10597BB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38;p32">
              <a:extLst>
                <a:ext uri="{FF2B5EF4-FFF2-40B4-BE49-F238E27FC236}">
                  <a16:creationId xmlns:a16="http://schemas.microsoft.com/office/drawing/2014/main" id="{A3199321-961E-F3CA-D5C9-04C5AA53AE70}"/>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39;p32">
              <a:extLst>
                <a:ext uri="{FF2B5EF4-FFF2-40B4-BE49-F238E27FC236}">
                  <a16:creationId xmlns:a16="http://schemas.microsoft.com/office/drawing/2014/main" id="{6F41BB39-C6D0-4F2F-97C4-BF636649B997}"/>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40;p32">
              <a:extLst>
                <a:ext uri="{FF2B5EF4-FFF2-40B4-BE49-F238E27FC236}">
                  <a16:creationId xmlns:a16="http://schemas.microsoft.com/office/drawing/2014/main" id="{45A010DD-0B3A-A574-55ED-6F447FD5DA3D}"/>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41;p32">
              <a:extLst>
                <a:ext uri="{FF2B5EF4-FFF2-40B4-BE49-F238E27FC236}">
                  <a16:creationId xmlns:a16="http://schemas.microsoft.com/office/drawing/2014/main" id="{B5B35CB6-EE10-F66B-2426-FA399F2D07B3}"/>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42;p32">
              <a:extLst>
                <a:ext uri="{FF2B5EF4-FFF2-40B4-BE49-F238E27FC236}">
                  <a16:creationId xmlns:a16="http://schemas.microsoft.com/office/drawing/2014/main" id="{52C8EF65-02D3-A095-30B7-FBCD18F46D57}"/>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43;p32">
              <a:extLst>
                <a:ext uri="{FF2B5EF4-FFF2-40B4-BE49-F238E27FC236}">
                  <a16:creationId xmlns:a16="http://schemas.microsoft.com/office/drawing/2014/main" id="{F5D884FC-A17E-356C-08D5-5D6FF552B80A}"/>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44;p32">
              <a:extLst>
                <a:ext uri="{FF2B5EF4-FFF2-40B4-BE49-F238E27FC236}">
                  <a16:creationId xmlns:a16="http://schemas.microsoft.com/office/drawing/2014/main" id="{E9C9479D-7DCD-BDF0-FC18-5D142A2E7E58}"/>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45;p32">
              <a:extLst>
                <a:ext uri="{FF2B5EF4-FFF2-40B4-BE49-F238E27FC236}">
                  <a16:creationId xmlns:a16="http://schemas.microsoft.com/office/drawing/2014/main" id="{2FE24631-8319-5BDA-4710-C684F1FADAB3}"/>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46;p32">
              <a:extLst>
                <a:ext uri="{FF2B5EF4-FFF2-40B4-BE49-F238E27FC236}">
                  <a16:creationId xmlns:a16="http://schemas.microsoft.com/office/drawing/2014/main" id="{E1B0DE5B-65DC-123A-095D-C4B99CDDA1CA}"/>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47;p32">
              <a:extLst>
                <a:ext uri="{FF2B5EF4-FFF2-40B4-BE49-F238E27FC236}">
                  <a16:creationId xmlns:a16="http://schemas.microsoft.com/office/drawing/2014/main" id="{09D6AC64-62E4-579C-4C26-3D5FE6FE94D0}"/>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48;p32">
              <a:extLst>
                <a:ext uri="{FF2B5EF4-FFF2-40B4-BE49-F238E27FC236}">
                  <a16:creationId xmlns:a16="http://schemas.microsoft.com/office/drawing/2014/main" id="{1D37304A-C620-2CD0-8157-A0FC6C41FC95}"/>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49;p32">
              <a:extLst>
                <a:ext uri="{FF2B5EF4-FFF2-40B4-BE49-F238E27FC236}">
                  <a16:creationId xmlns:a16="http://schemas.microsoft.com/office/drawing/2014/main" id="{E9BD531C-C1D3-1101-1260-9C8B2DEB75FD}"/>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50;p32">
              <a:extLst>
                <a:ext uri="{FF2B5EF4-FFF2-40B4-BE49-F238E27FC236}">
                  <a16:creationId xmlns:a16="http://schemas.microsoft.com/office/drawing/2014/main" id="{430D02A5-08E9-665F-174C-A28DC4628C28}"/>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51;p32">
              <a:extLst>
                <a:ext uri="{FF2B5EF4-FFF2-40B4-BE49-F238E27FC236}">
                  <a16:creationId xmlns:a16="http://schemas.microsoft.com/office/drawing/2014/main" id="{80FE63E1-79EA-0782-FD37-C7B0BABBF729}"/>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52;p32">
              <a:extLst>
                <a:ext uri="{FF2B5EF4-FFF2-40B4-BE49-F238E27FC236}">
                  <a16:creationId xmlns:a16="http://schemas.microsoft.com/office/drawing/2014/main" id="{6D392274-ED49-2875-5E74-CB86E9A13345}"/>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53;p32">
              <a:extLst>
                <a:ext uri="{FF2B5EF4-FFF2-40B4-BE49-F238E27FC236}">
                  <a16:creationId xmlns:a16="http://schemas.microsoft.com/office/drawing/2014/main" id="{D149156E-AFC9-9991-D922-3E4DD7987EA6}"/>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54;p32">
              <a:extLst>
                <a:ext uri="{FF2B5EF4-FFF2-40B4-BE49-F238E27FC236}">
                  <a16:creationId xmlns:a16="http://schemas.microsoft.com/office/drawing/2014/main" id="{2ECA0FB0-98D2-62B1-4BC8-9BD77C12ECFB}"/>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55;p32">
              <a:extLst>
                <a:ext uri="{FF2B5EF4-FFF2-40B4-BE49-F238E27FC236}">
                  <a16:creationId xmlns:a16="http://schemas.microsoft.com/office/drawing/2014/main" id="{ACAC081F-19BE-302A-1272-5B644DC92BF8}"/>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56;p32">
              <a:extLst>
                <a:ext uri="{FF2B5EF4-FFF2-40B4-BE49-F238E27FC236}">
                  <a16:creationId xmlns:a16="http://schemas.microsoft.com/office/drawing/2014/main" id="{00551442-0222-7A0D-C47F-5425017BC6DC}"/>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57;p32">
              <a:extLst>
                <a:ext uri="{FF2B5EF4-FFF2-40B4-BE49-F238E27FC236}">
                  <a16:creationId xmlns:a16="http://schemas.microsoft.com/office/drawing/2014/main" id="{3C59F19B-B667-3116-7413-838741C654B6}"/>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58;p32">
              <a:extLst>
                <a:ext uri="{FF2B5EF4-FFF2-40B4-BE49-F238E27FC236}">
                  <a16:creationId xmlns:a16="http://schemas.microsoft.com/office/drawing/2014/main" id="{15FDE73A-0AFA-3E8B-E147-8CD18F4E9D30}"/>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59;p32">
              <a:extLst>
                <a:ext uri="{FF2B5EF4-FFF2-40B4-BE49-F238E27FC236}">
                  <a16:creationId xmlns:a16="http://schemas.microsoft.com/office/drawing/2014/main" id="{016A50B7-2C3F-C382-3E0C-C2CD3C699E9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60;p32">
              <a:extLst>
                <a:ext uri="{FF2B5EF4-FFF2-40B4-BE49-F238E27FC236}">
                  <a16:creationId xmlns:a16="http://schemas.microsoft.com/office/drawing/2014/main" id="{D988BA7F-81F7-CD69-82DB-C7A77DD7197D}"/>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61;p32">
              <a:extLst>
                <a:ext uri="{FF2B5EF4-FFF2-40B4-BE49-F238E27FC236}">
                  <a16:creationId xmlns:a16="http://schemas.microsoft.com/office/drawing/2014/main" id="{CCC5521E-70AF-C78E-6901-0E1369AF87A8}"/>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62;p32">
              <a:extLst>
                <a:ext uri="{FF2B5EF4-FFF2-40B4-BE49-F238E27FC236}">
                  <a16:creationId xmlns:a16="http://schemas.microsoft.com/office/drawing/2014/main" id="{5467F1E2-6B14-073E-5861-7890C88CC127}"/>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63;p32">
              <a:extLst>
                <a:ext uri="{FF2B5EF4-FFF2-40B4-BE49-F238E27FC236}">
                  <a16:creationId xmlns:a16="http://schemas.microsoft.com/office/drawing/2014/main" id="{F39064EC-BEBC-864B-D8AC-12D3ABA68A96}"/>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64;p32">
              <a:extLst>
                <a:ext uri="{FF2B5EF4-FFF2-40B4-BE49-F238E27FC236}">
                  <a16:creationId xmlns:a16="http://schemas.microsoft.com/office/drawing/2014/main" id="{ABD2FA58-DDB9-35B6-6CBE-58988294E2AD}"/>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65;p32">
              <a:extLst>
                <a:ext uri="{FF2B5EF4-FFF2-40B4-BE49-F238E27FC236}">
                  <a16:creationId xmlns:a16="http://schemas.microsoft.com/office/drawing/2014/main" id="{1B51956D-4578-60DF-94B3-1872D3DD6382}"/>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66;p32">
              <a:extLst>
                <a:ext uri="{FF2B5EF4-FFF2-40B4-BE49-F238E27FC236}">
                  <a16:creationId xmlns:a16="http://schemas.microsoft.com/office/drawing/2014/main" id="{01F93E33-8FA4-7FF6-EB76-274344E1DD5B}"/>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67;p32">
              <a:extLst>
                <a:ext uri="{FF2B5EF4-FFF2-40B4-BE49-F238E27FC236}">
                  <a16:creationId xmlns:a16="http://schemas.microsoft.com/office/drawing/2014/main" id="{A34BBEE6-8AA3-CCB5-7538-4AE8DDFB306B}"/>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68;p32">
              <a:extLst>
                <a:ext uri="{FF2B5EF4-FFF2-40B4-BE49-F238E27FC236}">
                  <a16:creationId xmlns:a16="http://schemas.microsoft.com/office/drawing/2014/main" id="{E6492C1A-4129-E11E-5DCA-5B8079C37692}"/>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69;p32">
              <a:extLst>
                <a:ext uri="{FF2B5EF4-FFF2-40B4-BE49-F238E27FC236}">
                  <a16:creationId xmlns:a16="http://schemas.microsoft.com/office/drawing/2014/main" id="{B7B57001-BF3B-2914-9CB2-CC75ADE16DE2}"/>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70;p32">
              <a:extLst>
                <a:ext uri="{FF2B5EF4-FFF2-40B4-BE49-F238E27FC236}">
                  <a16:creationId xmlns:a16="http://schemas.microsoft.com/office/drawing/2014/main" id="{2AFC4561-42F6-C284-4B02-02358D843D1F}"/>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71;p32">
              <a:extLst>
                <a:ext uri="{FF2B5EF4-FFF2-40B4-BE49-F238E27FC236}">
                  <a16:creationId xmlns:a16="http://schemas.microsoft.com/office/drawing/2014/main" id="{05AFFB17-B3B7-D19F-1AEB-6E1B39F1DA79}"/>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72;p32">
              <a:extLst>
                <a:ext uri="{FF2B5EF4-FFF2-40B4-BE49-F238E27FC236}">
                  <a16:creationId xmlns:a16="http://schemas.microsoft.com/office/drawing/2014/main" id="{8CEF47E9-0543-7000-1251-96D3920815D7}"/>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73;p32">
              <a:extLst>
                <a:ext uri="{FF2B5EF4-FFF2-40B4-BE49-F238E27FC236}">
                  <a16:creationId xmlns:a16="http://schemas.microsoft.com/office/drawing/2014/main" id="{7226EA0F-4163-A15C-553A-A7895066791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74;p32">
              <a:extLst>
                <a:ext uri="{FF2B5EF4-FFF2-40B4-BE49-F238E27FC236}">
                  <a16:creationId xmlns:a16="http://schemas.microsoft.com/office/drawing/2014/main" id="{A630C7D9-BF0C-C49C-ACBE-8303BBBC1826}"/>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75;p32">
              <a:extLst>
                <a:ext uri="{FF2B5EF4-FFF2-40B4-BE49-F238E27FC236}">
                  <a16:creationId xmlns:a16="http://schemas.microsoft.com/office/drawing/2014/main" id="{491CC722-B55F-3074-DC73-B7877572B63F}"/>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76;p32">
              <a:extLst>
                <a:ext uri="{FF2B5EF4-FFF2-40B4-BE49-F238E27FC236}">
                  <a16:creationId xmlns:a16="http://schemas.microsoft.com/office/drawing/2014/main" id="{9B5C80D5-7540-2B65-DCF2-2DA361E693F7}"/>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77;p32">
              <a:extLst>
                <a:ext uri="{FF2B5EF4-FFF2-40B4-BE49-F238E27FC236}">
                  <a16:creationId xmlns:a16="http://schemas.microsoft.com/office/drawing/2014/main" id="{D1F8269E-C8EA-4A66-A6B8-6795EB4721F7}"/>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78;p32">
              <a:extLst>
                <a:ext uri="{FF2B5EF4-FFF2-40B4-BE49-F238E27FC236}">
                  <a16:creationId xmlns:a16="http://schemas.microsoft.com/office/drawing/2014/main" id="{0AB02A67-EAF2-5EE6-4A2D-356560BC35C3}"/>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79;p32">
              <a:extLst>
                <a:ext uri="{FF2B5EF4-FFF2-40B4-BE49-F238E27FC236}">
                  <a16:creationId xmlns:a16="http://schemas.microsoft.com/office/drawing/2014/main" id="{CF84ACB6-8311-7776-076B-F4EDB6273306}"/>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80;p32">
              <a:extLst>
                <a:ext uri="{FF2B5EF4-FFF2-40B4-BE49-F238E27FC236}">
                  <a16:creationId xmlns:a16="http://schemas.microsoft.com/office/drawing/2014/main" id="{6D834016-B518-4578-5289-748E92B3EB23}"/>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81;p32">
              <a:extLst>
                <a:ext uri="{FF2B5EF4-FFF2-40B4-BE49-F238E27FC236}">
                  <a16:creationId xmlns:a16="http://schemas.microsoft.com/office/drawing/2014/main" id="{E50FDDDA-9229-BB2B-6EFE-250CB0E81426}"/>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82;p32">
              <a:extLst>
                <a:ext uri="{FF2B5EF4-FFF2-40B4-BE49-F238E27FC236}">
                  <a16:creationId xmlns:a16="http://schemas.microsoft.com/office/drawing/2014/main" id="{CE1CBC2D-175B-48E1-DF7D-DF8258717D35}"/>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83;p32">
              <a:extLst>
                <a:ext uri="{FF2B5EF4-FFF2-40B4-BE49-F238E27FC236}">
                  <a16:creationId xmlns:a16="http://schemas.microsoft.com/office/drawing/2014/main" id="{E0433C88-7534-5D20-15F8-D95E523229F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84;p32">
              <a:extLst>
                <a:ext uri="{FF2B5EF4-FFF2-40B4-BE49-F238E27FC236}">
                  <a16:creationId xmlns:a16="http://schemas.microsoft.com/office/drawing/2014/main" id="{05B3B22E-E145-A577-667D-055F6D783394}"/>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85;p32">
              <a:extLst>
                <a:ext uri="{FF2B5EF4-FFF2-40B4-BE49-F238E27FC236}">
                  <a16:creationId xmlns:a16="http://schemas.microsoft.com/office/drawing/2014/main" id="{A8B59C6A-5A32-833A-EAB2-4B029A862147}"/>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86;p32">
              <a:extLst>
                <a:ext uri="{FF2B5EF4-FFF2-40B4-BE49-F238E27FC236}">
                  <a16:creationId xmlns:a16="http://schemas.microsoft.com/office/drawing/2014/main" id="{8DA3219E-064C-7207-668B-CF7F4A88DFD5}"/>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87;p32">
              <a:extLst>
                <a:ext uri="{FF2B5EF4-FFF2-40B4-BE49-F238E27FC236}">
                  <a16:creationId xmlns:a16="http://schemas.microsoft.com/office/drawing/2014/main" id="{908BF7E1-E98D-8BA0-0CA0-EA16A9BF2328}"/>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88;p32">
              <a:extLst>
                <a:ext uri="{FF2B5EF4-FFF2-40B4-BE49-F238E27FC236}">
                  <a16:creationId xmlns:a16="http://schemas.microsoft.com/office/drawing/2014/main" id="{1389EDDE-A80B-C0F1-0868-8A4ADB4EBDEE}"/>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89;p32">
              <a:extLst>
                <a:ext uri="{FF2B5EF4-FFF2-40B4-BE49-F238E27FC236}">
                  <a16:creationId xmlns:a16="http://schemas.microsoft.com/office/drawing/2014/main" id="{B59D1E44-ADBC-9A1A-DA82-9CFC64F11BBB}"/>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90;p32">
              <a:extLst>
                <a:ext uri="{FF2B5EF4-FFF2-40B4-BE49-F238E27FC236}">
                  <a16:creationId xmlns:a16="http://schemas.microsoft.com/office/drawing/2014/main" id="{5ED69520-D1D2-B3B1-31BF-56C23A72D462}"/>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91;p32">
              <a:extLst>
                <a:ext uri="{FF2B5EF4-FFF2-40B4-BE49-F238E27FC236}">
                  <a16:creationId xmlns:a16="http://schemas.microsoft.com/office/drawing/2014/main" id="{7CEAC841-E85F-C153-6312-352447E784CB}"/>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592;p32">
              <a:extLst>
                <a:ext uri="{FF2B5EF4-FFF2-40B4-BE49-F238E27FC236}">
                  <a16:creationId xmlns:a16="http://schemas.microsoft.com/office/drawing/2014/main" id="{B465D436-2522-840A-1545-C7D9CED500FA}"/>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593;p32">
              <a:extLst>
                <a:ext uri="{FF2B5EF4-FFF2-40B4-BE49-F238E27FC236}">
                  <a16:creationId xmlns:a16="http://schemas.microsoft.com/office/drawing/2014/main" id="{7A475AA4-C852-30DA-F79E-1E8ECE41DC38}"/>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94;p32">
              <a:extLst>
                <a:ext uri="{FF2B5EF4-FFF2-40B4-BE49-F238E27FC236}">
                  <a16:creationId xmlns:a16="http://schemas.microsoft.com/office/drawing/2014/main" id="{8BCACF60-854E-27F5-449F-7389D7E4D9F4}"/>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595;p32">
              <a:extLst>
                <a:ext uri="{FF2B5EF4-FFF2-40B4-BE49-F238E27FC236}">
                  <a16:creationId xmlns:a16="http://schemas.microsoft.com/office/drawing/2014/main" id="{BA3C316D-6674-4487-1891-7119BA4AD791}"/>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596;p32">
              <a:extLst>
                <a:ext uri="{FF2B5EF4-FFF2-40B4-BE49-F238E27FC236}">
                  <a16:creationId xmlns:a16="http://schemas.microsoft.com/office/drawing/2014/main" id="{33EE7896-E34F-7156-8173-7B799CD80057}"/>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597;p32">
              <a:extLst>
                <a:ext uri="{FF2B5EF4-FFF2-40B4-BE49-F238E27FC236}">
                  <a16:creationId xmlns:a16="http://schemas.microsoft.com/office/drawing/2014/main" id="{CB3B8A18-FF53-2F78-E8D9-3857AE9051C7}"/>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598;p32">
              <a:extLst>
                <a:ext uri="{FF2B5EF4-FFF2-40B4-BE49-F238E27FC236}">
                  <a16:creationId xmlns:a16="http://schemas.microsoft.com/office/drawing/2014/main" id="{0C002E3F-4699-F966-3B0A-249635614032}"/>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599;p32">
              <a:extLst>
                <a:ext uri="{FF2B5EF4-FFF2-40B4-BE49-F238E27FC236}">
                  <a16:creationId xmlns:a16="http://schemas.microsoft.com/office/drawing/2014/main" id="{388F3F99-A0FF-994B-D08E-0D441166274B}"/>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00;p32">
              <a:extLst>
                <a:ext uri="{FF2B5EF4-FFF2-40B4-BE49-F238E27FC236}">
                  <a16:creationId xmlns:a16="http://schemas.microsoft.com/office/drawing/2014/main" id="{C3F81A55-3C8F-447D-B422-CA4BD473A60C}"/>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01;p32">
              <a:extLst>
                <a:ext uri="{FF2B5EF4-FFF2-40B4-BE49-F238E27FC236}">
                  <a16:creationId xmlns:a16="http://schemas.microsoft.com/office/drawing/2014/main" id="{EA0FEEB8-B390-6ECD-96CA-ADE5B70EE2E9}"/>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02;p32">
              <a:extLst>
                <a:ext uri="{FF2B5EF4-FFF2-40B4-BE49-F238E27FC236}">
                  <a16:creationId xmlns:a16="http://schemas.microsoft.com/office/drawing/2014/main" id="{7D0F09B6-57B8-32A9-8CD2-B48A0B9F75FA}"/>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03;p32">
              <a:extLst>
                <a:ext uri="{FF2B5EF4-FFF2-40B4-BE49-F238E27FC236}">
                  <a16:creationId xmlns:a16="http://schemas.microsoft.com/office/drawing/2014/main" id="{EE25A46C-3E30-1706-0C43-BEC5CBB3FBF6}"/>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04;p32">
              <a:extLst>
                <a:ext uri="{FF2B5EF4-FFF2-40B4-BE49-F238E27FC236}">
                  <a16:creationId xmlns:a16="http://schemas.microsoft.com/office/drawing/2014/main" id="{AB88AD55-F504-D683-6085-1976BA249EE9}"/>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05;p32">
              <a:extLst>
                <a:ext uri="{FF2B5EF4-FFF2-40B4-BE49-F238E27FC236}">
                  <a16:creationId xmlns:a16="http://schemas.microsoft.com/office/drawing/2014/main" id="{335D29A0-904C-30D2-5D0B-AF9BC212917F}"/>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06;p32">
              <a:extLst>
                <a:ext uri="{FF2B5EF4-FFF2-40B4-BE49-F238E27FC236}">
                  <a16:creationId xmlns:a16="http://schemas.microsoft.com/office/drawing/2014/main" id="{F4546A1A-4BB9-FAB7-A55A-118D1D7C6DBA}"/>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07;p32">
              <a:extLst>
                <a:ext uri="{FF2B5EF4-FFF2-40B4-BE49-F238E27FC236}">
                  <a16:creationId xmlns:a16="http://schemas.microsoft.com/office/drawing/2014/main" id="{2733A48E-1748-E327-AD1B-22F9D6B6EE11}"/>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08;p32">
              <a:extLst>
                <a:ext uri="{FF2B5EF4-FFF2-40B4-BE49-F238E27FC236}">
                  <a16:creationId xmlns:a16="http://schemas.microsoft.com/office/drawing/2014/main" id="{9DAD4BEC-FEA8-4871-A249-FAF583ED38F5}"/>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09;p32">
              <a:extLst>
                <a:ext uri="{FF2B5EF4-FFF2-40B4-BE49-F238E27FC236}">
                  <a16:creationId xmlns:a16="http://schemas.microsoft.com/office/drawing/2014/main" id="{5EBFDCAB-77B1-53DB-CF81-E9F1FA922D6C}"/>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10;p32">
              <a:extLst>
                <a:ext uri="{FF2B5EF4-FFF2-40B4-BE49-F238E27FC236}">
                  <a16:creationId xmlns:a16="http://schemas.microsoft.com/office/drawing/2014/main" id="{7C7FD467-086C-19EB-5D67-0356BB1402D6}"/>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11;p32">
              <a:extLst>
                <a:ext uri="{FF2B5EF4-FFF2-40B4-BE49-F238E27FC236}">
                  <a16:creationId xmlns:a16="http://schemas.microsoft.com/office/drawing/2014/main" id="{57AAE08D-3269-6607-E387-D635B4349C17}"/>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12;p32">
              <a:extLst>
                <a:ext uri="{FF2B5EF4-FFF2-40B4-BE49-F238E27FC236}">
                  <a16:creationId xmlns:a16="http://schemas.microsoft.com/office/drawing/2014/main" id="{D7F8799B-AFFD-C808-5B1B-05AB927DCDD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13;p32">
              <a:extLst>
                <a:ext uri="{FF2B5EF4-FFF2-40B4-BE49-F238E27FC236}">
                  <a16:creationId xmlns:a16="http://schemas.microsoft.com/office/drawing/2014/main" id="{1E3AE1F2-D54B-ECC2-F247-0A906E629A89}"/>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14;p32">
              <a:extLst>
                <a:ext uri="{FF2B5EF4-FFF2-40B4-BE49-F238E27FC236}">
                  <a16:creationId xmlns:a16="http://schemas.microsoft.com/office/drawing/2014/main" id="{6CF48CE9-0083-ED53-6FAE-A3501867DD22}"/>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15;p32">
              <a:extLst>
                <a:ext uri="{FF2B5EF4-FFF2-40B4-BE49-F238E27FC236}">
                  <a16:creationId xmlns:a16="http://schemas.microsoft.com/office/drawing/2014/main" id="{78DE696C-9182-21C2-DB0C-111ADC64CAEF}"/>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16;p32">
              <a:extLst>
                <a:ext uri="{FF2B5EF4-FFF2-40B4-BE49-F238E27FC236}">
                  <a16:creationId xmlns:a16="http://schemas.microsoft.com/office/drawing/2014/main" id="{64BEA8E1-B23C-4CCF-B579-7EE5EDBDE0A2}"/>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17;p32">
              <a:extLst>
                <a:ext uri="{FF2B5EF4-FFF2-40B4-BE49-F238E27FC236}">
                  <a16:creationId xmlns:a16="http://schemas.microsoft.com/office/drawing/2014/main" id="{1335CD2D-94D7-3763-83DE-44FDFD098179}"/>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18;p32">
              <a:extLst>
                <a:ext uri="{FF2B5EF4-FFF2-40B4-BE49-F238E27FC236}">
                  <a16:creationId xmlns:a16="http://schemas.microsoft.com/office/drawing/2014/main" id="{2A3EF11A-8678-879A-F2B7-06AD4B021426}"/>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19;p32">
              <a:extLst>
                <a:ext uri="{FF2B5EF4-FFF2-40B4-BE49-F238E27FC236}">
                  <a16:creationId xmlns:a16="http://schemas.microsoft.com/office/drawing/2014/main" id="{A03B90A7-739B-FA80-C4E8-4DBD2FCC12EF}"/>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20;p32">
              <a:extLst>
                <a:ext uri="{FF2B5EF4-FFF2-40B4-BE49-F238E27FC236}">
                  <a16:creationId xmlns:a16="http://schemas.microsoft.com/office/drawing/2014/main" id="{4B3F61D8-FC0A-D9B4-3B54-4135AF8CDEDD}"/>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21;p32">
              <a:extLst>
                <a:ext uri="{FF2B5EF4-FFF2-40B4-BE49-F238E27FC236}">
                  <a16:creationId xmlns:a16="http://schemas.microsoft.com/office/drawing/2014/main" id="{439DBA7A-39AD-81AA-3FFE-D77CEDF94DDF}"/>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22;p32">
              <a:extLst>
                <a:ext uri="{FF2B5EF4-FFF2-40B4-BE49-F238E27FC236}">
                  <a16:creationId xmlns:a16="http://schemas.microsoft.com/office/drawing/2014/main" id="{F84A472A-44BB-BABF-A59E-205F040827FB}"/>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23;p32">
              <a:extLst>
                <a:ext uri="{FF2B5EF4-FFF2-40B4-BE49-F238E27FC236}">
                  <a16:creationId xmlns:a16="http://schemas.microsoft.com/office/drawing/2014/main" id="{E6BF92DA-2031-0F19-F759-91FA8CA03A64}"/>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24;p32">
              <a:extLst>
                <a:ext uri="{FF2B5EF4-FFF2-40B4-BE49-F238E27FC236}">
                  <a16:creationId xmlns:a16="http://schemas.microsoft.com/office/drawing/2014/main" id="{FCDD89F4-2665-4B85-8F6A-2FA690FE49E2}"/>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25;p32">
              <a:extLst>
                <a:ext uri="{FF2B5EF4-FFF2-40B4-BE49-F238E27FC236}">
                  <a16:creationId xmlns:a16="http://schemas.microsoft.com/office/drawing/2014/main" id="{08546681-A1C7-9087-F1B4-E40158DA3CC6}"/>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26;p32">
              <a:extLst>
                <a:ext uri="{FF2B5EF4-FFF2-40B4-BE49-F238E27FC236}">
                  <a16:creationId xmlns:a16="http://schemas.microsoft.com/office/drawing/2014/main" id="{430FA11C-7E53-9178-9FAF-FAEA5DDC77A7}"/>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27;p32">
              <a:extLst>
                <a:ext uri="{FF2B5EF4-FFF2-40B4-BE49-F238E27FC236}">
                  <a16:creationId xmlns:a16="http://schemas.microsoft.com/office/drawing/2014/main" id="{D39A5229-A9F1-092C-8C98-2ACBED7C36A9}"/>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28;p32">
              <a:extLst>
                <a:ext uri="{FF2B5EF4-FFF2-40B4-BE49-F238E27FC236}">
                  <a16:creationId xmlns:a16="http://schemas.microsoft.com/office/drawing/2014/main" id="{FBEF4EF4-5B0E-F680-9A4E-7C8F8CCBC493}"/>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29;p32">
              <a:extLst>
                <a:ext uri="{FF2B5EF4-FFF2-40B4-BE49-F238E27FC236}">
                  <a16:creationId xmlns:a16="http://schemas.microsoft.com/office/drawing/2014/main" id="{D501EDA2-AE13-52D6-EA24-E5C7AB3B87A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30;p32">
              <a:extLst>
                <a:ext uri="{FF2B5EF4-FFF2-40B4-BE49-F238E27FC236}">
                  <a16:creationId xmlns:a16="http://schemas.microsoft.com/office/drawing/2014/main" id="{83C87524-78C2-67C2-1CE8-1023A84D756E}"/>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31;p32">
              <a:extLst>
                <a:ext uri="{FF2B5EF4-FFF2-40B4-BE49-F238E27FC236}">
                  <a16:creationId xmlns:a16="http://schemas.microsoft.com/office/drawing/2014/main" id="{BD355808-4A8E-3171-8251-B69517CE648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632;p32">
              <a:extLst>
                <a:ext uri="{FF2B5EF4-FFF2-40B4-BE49-F238E27FC236}">
                  <a16:creationId xmlns:a16="http://schemas.microsoft.com/office/drawing/2014/main" id="{B7FD878A-9357-8D7A-59EF-4FCB86C8E34B}"/>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07;p32">
            <a:extLst>
              <a:ext uri="{FF2B5EF4-FFF2-40B4-BE49-F238E27FC236}">
                <a16:creationId xmlns:a16="http://schemas.microsoft.com/office/drawing/2014/main" id="{E3543ADD-097B-9588-CC69-E4326B81E485}"/>
              </a:ext>
            </a:extLst>
          </p:cNvPr>
          <p:cNvGrpSpPr/>
          <p:nvPr/>
        </p:nvGrpSpPr>
        <p:grpSpPr>
          <a:xfrm>
            <a:off x="492197" y="4182002"/>
            <a:ext cx="693334" cy="697816"/>
            <a:chOff x="1040275" y="238125"/>
            <a:chExt cx="5538450" cy="5237950"/>
          </a:xfrm>
        </p:grpSpPr>
        <p:sp>
          <p:nvSpPr>
            <p:cNvPr id="702" name="Google Shape;408;p32">
              <a:extLst>
                <a:ext uri="{FF2B5EF4-FFF2-40B4-BE49-F238E27FC236}">
                  <a16:creationId xmlns:a16="http://schemas.microsoft.com/office/drawing/2014/main" id="{F15405CC-23A4-3219-1871-48E4162C1543}"/>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09;p32">
              <a:extLst>
                <a:ext uri="{FF2B5EF4-FFF2-40B4-BE49-F238E27FC236}">
                  <a16:creationId xmlns:a16="http://schemas.microsoft.com/office/drawing/2014/main" id="{91A71DD5-40DD-399D-A145-A5E055E98DA8}"/>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10;p32">
              <a:extLst>
                <a:ext uri="{FF2B5EF4-FFF2-40B4-BE49-F238E27FC236}">
                  <a16:creationId xmlns:a16="http://schemas.microsoft.com/office/drawing/2014/main" id="{6E3E3561-8004-3EEA-9EF0-0A471761EC78}"/>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11;p32">
              <a:extLst>
                <a:ext uri="{FF2B5EF4-FFF2-40B4-BE49-F238E27FC236}">
                  <a16:creationId xmlns:a16="http://schemas.microsoft.com/office/drawing/2014/main" id="{C21BD67F-6A7C-2551-BC04-72B914DD0F3B}"/>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12;p32">
              <a:extLst>
                <a:ext uri="{FF2B5EF4-FFF2-40B4-BE49-F238E27FC236}">
                  <a16:creationId xmlns:a16="http://schemas.microsoft.com/office/drawing/2014/main" id="{A045A107-3463-1C6A-E64C-BF80E96F2B8A}"/>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13;p32">
              <a:extLst>
                <a:ext uri="{FF2B5EF4-FFF2-40B4-BE49-F238E27FC236}">
                  <a16:creationId xmlns:a16="http://schemas.microsoft.com/office/drawing/2014/main" id="{1823197D-060E-86FC-B13C-4E478CFE4D48}"/>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14;p32">
              <a:extLst>
                <a:ext uri="{FF2B5EF4-FFF2-40B4-BE49-F238E27FC236}">
                  <a16:creationId xmlns:a16="http://schemas.microsoft.com/office/drawing/2014/main" id="{9BFD3DD7-599F-62F8-1CDD-BCF86803F9FC}"/>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15;p32">
              <a:extLst>
                <a:ext uri="{FF2B5EF4-FFF2-40B4-BE49-F238E27FC236}">
                  <a16:creationId xmlns:a16="http://schemas.microsoft.com/office/drawing/2014/main" id="{F56B323B-C045-4F77-0558-B33435C3FE46}"/>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16;p32">
              <a:extLst>
                <a:ext uri="{FF2B5EF4-FFF2-40B4-BE49-F238E27FC236}">
                  <a16:creationId xmlns:a16="http://schemas.microsoft.com/office/drawing/2014/main" id="{4CF0786B-486C-8658-0BF0-776274482A32}"/>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17;p32">
              <a:extLst>
                <a:ext uri="{FF2B5EF4-FFF2-40B4-BE49-F238E27FC236}">
                  <a16:creationId xmlns:a16="http://schemas.microsoft.com/office/drawing/2014/main" id="{6DFFFBE6-BF9D-7DA4-11C0-4F562047CFFC}"/>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18;p32">
              <a:extLst>
                <a:ext uri="{FF2B5EF4-FFF2-40B4-BE49-F238E27FC236}">
                  <a16:creationId xmlns:a16="http://schemas.microsoft.com/office/drawing/2014/main" id="{FB6B682E-008A-2600-1177-7E5755EE30E8}"/>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19;p32">
              <a:extLst>
                <a:ext uri="{FF2B5EF4-FFF2-40B4-BE49-F238E27FC236}">
                  <a16:creationId xmlns:a16="http://schemas.microsoft.com/office/drawing/2014/main" id="{C86602E7-9C0F-C758-A209-E6AE36BE6B16}"/>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20;p32">
              <a:extLst>
                <a:ext uri="{FF2B5EF4-FFF2-40B4-BE49-F238E27FC236}">
                  <a16:creationId xmlns:a16="http://schemas.microsoft.com/office/drawing/2014/main" id="{E4DD5260-1341-710E-1345-38B31CA5C7DD}"/>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21;p32">
              <a:extLst>
                <a:ext uri="{FF2B5EF4-FFF2-40B4-BE49-F238E27FC236}">
                  <a16:creationId xmlns:a16="http://schemas.microsoft.com/office/drawing/2014/main" id="{5E509688-A93F-A8A3-7928-D0645D14A0C7}"/>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22;p32">
              <a:extLst>
                <a:ext uri="{FF2B5EF4-FFF2-40B4-BE49-F238E27FC236}">
                  <a16:creationId xmlns:a16="http://schemas.microsoft.com/office/drawing/2014/main" id="{AA317745-CD09-896F-F668-900E5921DA5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23;p32">
              <a:extLst>
                <a:ext uri="{FF2B5EF4-FFF2-40B4-BE49-F238E27FC236}">
                  <a16:creationId xmlns:a16="http://schemas.microsoft.com/office/drawing/2014/main" id="{B13419CE-ABEF-B16B-5436-0F7508D31555}"/>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24;p32">
              <a:extLst>
                <a:ext uri="{FF2B5EF4-FFF2-40B4-BE49-F238E27FC236}">
                  <a16:creationId xmlns:a16="http://schemas.microsoft.com/office/drawing/2014/main" id="{E0ADE225-359A-458C-9D18-A313CD3ACF6C}"/>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25;p32">
              <a:extLst>
                <a:ext uri="{FF2B5EF4-FFF2-40B4-BE49-F238E27FC236}">
                  <a16:creationId xmlns:a16="http://schemas.microsoft.com/office/drawing/2014/main" id="{4ED7A5BF-7B91-E13E-AD08-D159F4D3D7CF}"/>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26;p32">
              <a:extLst>
                <a:ext uri="{FF2B5EF4-FFF2-40B4-BE49-F238E27FC236}">
                  <a16:creationId xmlns:a16="http://schemas.microsoft.com/office/drawing/2014/main" id="{370C61C2-6428-967B-7338-93CC2BA0D683}"/>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27;p32">
              <a:extLst>
                <a:ext uri="{FF2B5EF4-FFF2-40B4-BE49-F238E27FC236}">
                  <a16:creationId xmlns:a16="http://schemas.microsoft.com/office/drawing/2014/main" id="{0DC044F7-3BEF-9E23-E6BC-274D3629034B}"/>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28;p32">
              <a:extLst>
                <a:ext uri="{FF2B5EF4-FFF2-40B4-BE49-F238E27FC236}">
                  <a16:creationId xmlns:a16="http://schemas.microsoft.com/office/drawing/2014/main" id="{92030C9E-E04E-DB46-9214-F390619835A3}"/>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29;p32">
              <a:extLst>
                <a:ext uri="{FF2B5EF4-FFF2-40B4-BE49-F238E27FC236}">
                  <a16:creationId xmlns:a16="http://schemas.microsoft.com/office/drawing/2014/main" id="{82B6B836-58C4-251C-7835-F8A334710813}"/>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30;p32">
              <a:extLst>
                <a:ext uri="{FF2B5EF4-FFF2-40B4-BE49-F238E27FC236}">
                  <a16:creationId xmlns:a16="http://schemas.microsoft.com/office/drawing/2014/main" id="{CAC7B55F-ADF6-08C6-E5B2-DACF54CD7AFD}"/>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31;p32">
              <a:extLst>
                <a:ext uri="{FF2B5EF4-FFF2-40B4-BE49-F238E27FC236}">
                  <a16:creationId xmlns:a16="http://schemas.microsoft.com/office/drawing/2014/main" id="{0C72397B-6E24-C235-52F8-C37C9EB02D1E}"/>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32;p32">
              <a:extLst>
                <a:ext uri="{FF2B5EF4-FFF2-40B4-BE49-F238E27FC236}">
                  <a16:creationId xmlns:a16="http://schemas.microsoft.com/office/drawing/2014/main" id="{90456649-4157-AF7E-6652-21DF2B45580F}"/>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33;p32">
              <a:extLst>
                <a:ext uri="{FF2B5EF4-FFF2-40B4-BE49-F238E27FC236}">
                  <a16:creationId xmlns:a16="http://schemas.microsoft.com/office/drawing/2014/main" id="{9715DD64-6418-F30D-102E-BF017674E3B7}"/>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34;p32">
              <a:extLst>
                <a:ext uri="{FF2B5EF4-FFF2-40B4-BE49-F238E27FC236}">
                  <a16:creationId xmlns:a16="http://schemas.microsoft.com/office/drawing/2014/main" id="{F3166AFB-6C97-D554-D5D8-E25D1A3166F9}"/>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35;p32">
              <a:extLst>
                <a:ext uri="{FF2B5EF4-FFF2-40B4-BE49-F238E27FC236}">
                  <a16:creationId xmlns:a16="http://schemas.microsoft.com/office/drawing/2014/main" id="{C4E80D3E-DFBF-16CF-BFE8-0CC26ABD0A10}"/>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36;p32">
              <a:extLst>
                <a:ext uri="{FF2B5EF4-FFF2-40B4-BE49-F238E27FC236}">
                  <a16:creationId xmlns:a16="http://schemas.microsoft.com/office/drawing/2014/main" id="{DFD58441-A33E-01D8-86A0-5DE91D941991}"/>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37;p32">
              <a:extLst>
                <a:ext uri="{FF2B5EF4-FFF2-40B4-BE49-F238E27FC236}">
                  <a16:creationId xmlns:a16="http://schemas.microsoft.com/office/drawing/2014/main" id="{DB1A6588-0BFB-0121-9F68-864A24071AC7}"/>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38;p32">
              <a:extLst>
                <a:ext uri="{FF2B5EF4-FFF2-40B4-BE49-F238E27FC236}">
                  <a16:creationId xmlns:a16="http://schemas.microsoft.com/office/drawing/2014/main" id="{0B651F44-EABE-DE4E-77E8-C9652F1E2298}"/>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39;p32">
              <a:extLst>
                <a:ext uri="{FF2B5EF4-FFF2-40B4-BE49-F238E27FC236}">
                  <a16:creationId xmlns:a16="http://schemas.microsoft.com/office/drawing/2014/main" id="{C96B83C2-4B73-6F17-1E91-AF0B98A4A31F}"/>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40;p32">
              <a:extLst>
                <a:ext uri="{FF2B5EF4-FFF2-40B4-BE49-F238E27FC236}">
                  <a16:creationId xmlns:a16="http://schemas.microsoft.com/office/drawing/2014/main" id="{00E32917-57D5-FA33-F7CF-DF960EE88F05}"/>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41;p32">
              <a:extLst>
                <a:ext uri="{FF2B5EF4-FFF2-40B4-BE49-F238E27FC236}">
                  <a16:creationId xmlns:a16="http://schemas.microsoft.com/office/drawing/2014/main" id="{E4CF99BD-D62F-B531-176F-22BF83FB08D6}"/>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42;p32">
              <a:extLst>
                <a:ext uri="{FF2B5EF4-FFF2-40B4-BE49-F238E27FC236}">
                  <a16:creationId xmlns:a16="http://schemas.microsoft.com/office/drawing/2014/main" id="{C2B4C92B-EEA1-CAE8-5CC6-FDDC3857C93B}"/>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43;p32">
              <a:extLst>
                <a:ext uri="{FF2B5EF4-FFF2-40B4-BE49-F238E27FC236}">
                  <a16:creationId xmlns:a16="http://schemas.microsoft.com/office/drawing/2014/main" id="{A37E4AC5-24D9-D8BD-52C5-E141D9769E60}"/>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44;p32">
              <a:extLst>
                <a:ext uri="{FF2B5EF4-FFF2-40B4-BE49-F238E27FC236}">
                  <a16:creationId xmlns:a16="http://schemas.microsoft.com/office/drawing/2014/main" id="{1C60C608-833B-D9EE-7FA3-C37A858358E3}"/>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45;p32">
              <a:extLst>
                <a:ext uri="{FF2B5EF4-FFF2-40B4-BE49-F238E27FC236}">
                  <a16:creationId xmlns:a16="http://schemas.microsoft.com/office/drawing/2014/main" id="{532978BE-FA75-DD40-7F69-7D50BA826513}"/>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46;p32">
              <a:extLst>
                <a:ext uri="{FF2B5EF4-FFF2-40B4-BE49-F238E27FC236}">
                  <a16:creationId xmlns:a16="http://schemas.microsoft.com/office/drawing/2014/main" id="{EC2BC1F0-D11D-0F6E-1026-909C76DAC58B}"/>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47;p32">
              <a:extLst>
                <a:ext uri="{FF2B5EF4-FFF2-40B4-BE49-F238E27FC236}">
                  <a16:creationId xmlns:a16="http://schemas.microsoft.com/office/drawing/2014/main" id="{12E2BFD8-17B5-0373-7076-5D661FD46D21}"/>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48;p32">
              <a:extLst>
                <a:ext uri="{FF2B5EF4-FFF2-40B4-BE49-F238E27FC236}">
                  <a16:creationId xmlns:a16="http://schemas.microsoft.com/office/drawing/2014/main" id="{4359CE2F-32E3-2BFD-60E3-954B8B5C0224}"/>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49;p32">
              <a:extLst>
                <a:ext uri="{FF2B5EF4-FFF2-40B4-BE49-F238E27FC236}">
                  <a16:creationId xmlns:a16="http://schemas.microsoft.com/office/drawing/2014/main" id="{C2F6D33C-0EA7-2978-C625-5963BCA53A82}"/>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50;p32">
              <a:extLst>
                <a:ext uri="{FF2B5EF4-FFF2-40B4-BE49-F238E27FC236}">
                  <a16:creationId xmlns:a16="http://schemas.microsoft.com/office/drawing/2014/main" id="{5CC74093-F9F6-5642-31CF-177F4AE4D30A}"/>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51;p32">
              <a:extLst>
                <a:ext uri="{FF2B5EF4-FFF2-40B4-BE49-F238E27FC236}">
                  <a16:creationId xmlns:a16="http://schemas.microsoft.com/office/drawing/2014/main" id="{A4C8AA7F-2DA9-DE55-A38A-D1149A95009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52;p32">
              <a:extLst>
                <a:ext uri="{FF2B5EF4-FFF2-40B4-BE49-F238E27FC236}">
                  <a16:creationId xmlns:a16="http://schemas.microsoft.com/office/drawing/2014/main" id="{CBA9328E-0A4A-8F4F-7685-88BFFA8D785F}"/>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53;p32">
              <a:extLst>
                <a:ext uri="{FF2B5EF4-FFF2-40B4-BE49-F238E27FC236}">
                  <a16:creationId xmlns:a16="http://schemas.microsoft.com/office/drawing/2014/main" id="{30401B4F-D068-55F6-5B2C-F064CDB76083}"/>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54;p32">
              <a:extLst>
                <a:ext uri="{FF2B5EF4-FFF2-40B4-BE49-F238E27FC236}">
                  <a16:creationId xmlns:a16="http://schemas.microsoft.com/office/drawing/2014/main" id="{C5FFAE79-F8ED-8628-A567-E77A5CA1C323}"/>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55;p32">
              <a:extLst>
                <a:ext uri="{FF2B5EF4-FFF2-40B4-BE49-F238E27FC236}">
                  <a16:creationId xmlns:a16="http://schemas.microsoft.com/office/drawing/2014/main" id="{6ABCB8BF-A60B-18DA-BD7A-58B5C4AC9AE8}"/>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56;p32">
              <a:extLst>
                <a:ext uri="{FF2B5EF4-FFF2-40B4-BE49-F238E27FC236}">
                  <a16:creationId xmlns:a16="http://schemas.microsoft.com/office/drawing/2014/main" id="{5748EDA6-650B-DF66-17B7-9EADD5672F28}"/>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57;p32">
              <a:extLst>
                <a:ext uri="{FF2B5EF4-FFF2-40B4-BE49-F238E27FC236}">
                  <a16:creationId xmlns:a16="http://schemas.microsoft.com/office/drawing/2014/main" id="{1DD584A0-930C-30D1-CAA3-1FF886AA1254}"/>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58;p32">
              <a:extLst>
                <a:ext uri="{FF2B5EF4-FFF2-40B4-BE49-F238E27FC236}">
                  <a16:creationId xmlns:a16="http://schemas.microsoft.com/office/drawing/2014/main" id="{F6E64E3B-76F5-A722-28EC-9CC271AE495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59;p32">
              <a:extLst>
                <a:ext uri="{FF2B5EF4-FFF2-40B4-BE49-F238E27FC236}">
                  <a16:creationId xmlns:a16="http://schemas.microsoft.com/office/drawing/2014/main" id="{852D3AF9-DA13-AD6F-6B6A-4155098BB242}"/>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60;p32">
              <a:extLst>
                <a:ext uri="{FF2B5EF4-FFF2-40B4-BE49-F238E27FC236}">
                  <a16:creationId xmlns:a16="http://schemas.microsoft.com/office/drawing/2014/main" id="{0BE54EF3-1084-CFF3-A38C-0A08CA5E1D7B}"/>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61;p32">
              <a:extLst>
                <a:ext uri="{FF2B5EF4-FFF2-40B4-BE49-F238E27FC236}">
                  <a16:creationId xmlns:a16="http://schemas.microsoft.com/office/drawing/2014/main" id="{4B88148B-A5D7-0654-8384-3345FA3BEAE3}"/>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62;p32">
              <a:extLst>
                <a:ext uri="{FF2B5EF4-FFF2-40B4-BE49-F238E27FC236}">
                  <a16:creationId xmlns:a16="http://schemas.microsoft.com/office/drawing/2014/main" id="{7D801A56-5068-90D5-0547-BBCB4A751779}"/>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63;p32">
              <a:extLst>
                <a:ext uri="{FF2B5EF4-FFF2-40B4-BE49-F238E27FC236}">
                  <a16:creationId xmlns:a16="http://schemas.microsoft.com/office/drawing/2014/main" id="{27196691-7888-F16D-4479-ED8824245A0B}"/>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64;p32">
              <a:extLst>
                <a:ext uri="{FF2B5EF4-FFF2-40B4-BE49-F238E27FC236}">
                  <a16:creationId xmlns:a16="http://schemas.microsoft.com/office/drawing/2014/main" id="{F58048DB-FC97-E0EF-BA01-123A292B0E7E}"/>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65;p32">
              <a:extLst>
                <a:ext uri="{FF2B5EF4-FFF2-40B4-BE49-F238E27FC236}">
                  <a16:creationId xmlns:a16="http://schemas.microsoft.com/office/drawing/2014/main" id="{7C4FE069-B8F6-DC0C-4002-C322C4CBB326}"/>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66;p32">
              <a:extLst>
                <a:ext uri="{FF2B5EF4-FFF2-40B4-BE49-F238E27FC236}">
                  <a16:creationId xmlns:a16="http://schemas.microsoft.com/office/drawing/2014/main" id="{E674421F-24E1-BEBA-9332-4B51B6FC8798}"/>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67;p32">
              <a:extLst>
                <a:ext uri="{FF2B5EF4-FFF2-40B4-BE49-F238E27FC236}">
                  <a16:creationId xmlns:a16="http://schemas.microsoft.com/office/drawing/2014/main" id="{354BBC9C-4428-D833-F8EE-CCDFDF34335F}"/>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68;p32">
              <a:extLst>
                <a:ext uri="{FF2B5EF4-FFF2-40B4-BE49-F238E27FC236}">
                  <a16:creationId xmlns:a16="http://schemas.microsoft.com/office/drawing/2014/main" id="{A4662873-37E9-CB96-EA0C-E049AE04BC44}"/>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69;p32">
              <a:extLst>
                <a:ext uri="{FF2B5EF4-FFF2-40B4-BE49-F238E27FC236}">
                  <a16:creationId xmlns:a16="http://schemas.microsoft.com/office/drawing/2014/main" id="{616BC5FC-151D-2EBA-6BB6-ACA9B70EE5A9}"/>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70;p32">
              <a:extLst>
                <a:ext uri="{FF2B5EF4-FFF2-40B4-BE49-F238E27FC236}">
                  <a16:creationId xmlns:a16="http://schemas.microsoft.com/office/drawing/2014/main" id="{87AA425B-BEBD-8D3D-96F7-87242941FD51}"/>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71;p32">
              <a:extLst>
                <a:ext uri="{FF2B5EF4-FFF2-40B4-BE49-F238E27FC236}">
                  <a16:creationId xmlns:a16="http://schemas.microsoft.com/office/drawing/2014/main" id="{2E1A8DDC-D6F9-454B-205A-1875B82E327B}"/>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72;p32">
              <a:extLst>
                <a:ext uri="{FF2B5EF4-FFF2-40B4-BE49-F238E27FC236}">
                  <a16:creationId xmlns:a16="http://schemas.microsoft.com/office/drawing/2014/main" id="{9368FA4E-6E9C-005B-BFB5-A9B214147C5C}"/>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73;p32">
              <a:extLst>
                <a:ext uri="{FF2B5EF4-FFF2-40B4-BE49-F238E27FC236}">
                  <a16:creationId xmlns:a16="http://schemas.microsoft.com/office/drawing/2014/main" id="{2238EC73-2179-4CC6-235B-1BE8A0D4EE5C}"/>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74;p32">
              <a:extLst>
                <a:ext uri="{FF2B5EF4-FFF2-40B4-BE49-F238E27FC236}">
                  <a16:creationId xmlns:a16="http://schemas.microsoft.com/office/drawing/2014/main" id="{9389BEAD-FDDB-D0EE-8668-F303C3B4C8F4}"/>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75;p32">
              <a:extLst>
                <a:ext uri="{FF2B5EF4-FFF2-40B4-BE49-F238E27FC236}">
                  <a16:creationId xmlns:a16="http://schemas.microsoft.com/office/drawing/2014/main" id="{011E13F2-2C35-5BF6-51D1-6D2C0178065C}"/>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76;p32">
              <a:extLst>
                <a:ext uri="{FF2B5EF4-FFF2-40B4-BE49-F238E27FC236}">
                  <a16:creationId xmlns:a16="http://schemas.microsoft.com/office/drawing/2014/main" id="{AD0FC729-4618-B8C9-028F-8965C6AAA6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77;p32">
              <a:extLst>
                <a:ext uri="{FF2B5EF4-FFF2-40B4-BE49-F238E27FC236}">
                  <a16:creationId xmlns:a16="http://schemas.microsoft.com/office/drawing/2014/main" id="{0BF913A7-73B9-B7D7-7AE3-D0E069188CBA}"/>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78;p32">
              <a:extLst>
                <a:ext uri="{FF2B5EF4-FFF2-40B4-BE49-F238E27FC236}">
                  <a16:creationId xmlns:a16="http://schemas.microsoft.com/office/drawing/2014/main" id="{BF6BFDC9-868A-F902-25A7-66735F440B0D}"/>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79;p32">
              <a:extLst>
                <a:ext uri="{FF2B5EF4-FFF2-40B4-BE49-F238E27FC236}">
                  <a16:creationId xmlns:a16="http://schemas.microsoft.com/office/drawing/2014/main" id="{540CD9B2-F071-362E-0502-42A06DE32AB6}"/>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80;p32">
              <a:extLst>
                <a:ext uri="{FF2B5EF4-FFF2-40B4-BE49-F238E27FC236}">
                  <a16:creationId xmlns:a16="http://schemas.microsoft.com/office/drawing/2014/main" id="{E05B61CD-C865-6942-250C-4A95700A7A0B}"/>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81;p32">
              <a:extLst>
                <a:ext uri="{FF2B5EF4-FFF2-40B4-BE49-F238E27FC236}">
                  <a16:creationId xmlns:a16="http://schemas.microsoft.com/office/drawing/2014/main" id="{F12DCAF8-0EA9-B3FF-76E3-B15F5F2BECB4}"/>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82;p32">
              <a:extLst>
                <a:ext uri="{FF2B5EF4-FFF2-40B4-BE49-F238E27FC236}">
                  <a16:creationId xmlns:a16="http://schemas.microsoft.com/office/drawing/2014/main" id="{EE7DA920-CCCC-EB03-1EA1-A5B3F6302043}"/>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83;p32">
              <a:extLst>
                <a:ext uri="{FF2B5EF4-FFF2-40B4-BE49-F238E27FC236}">
                  <a16:creationId xmlns:a16="http://schemas.microsoft.com/office/drawing/2014/main" id="{03CA62E0-CA7E-938F-FD9F-DBBB3749973F}"/>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84;p32">
              <a:extLst>
                <a:ext uri="{FF2B5EF4-FFF2-40B4-BE49-F238E27FC236}">
                  <a16:creationId xmlns:a16="http://schemas.microsoft.com/office/drawing/2014/main" id="{6F155F0A-ABB8-FA7F-ED56-A3B78E6859DE}"/>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85;p32">
              <a:extLst>
                <a:ext uri="{FF2B5EF4-FFF2-40B4-BE49-F238E27FC236}">
                  <a16:creationId xmlns:a16="http://schemas.microsoft.com/office/drawing/2014/main" id="{A6CFAE47-D46A-D681-D297-D11CDF02DFED}"/>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86;p32">
              <a:extLst>
                <a:ext uri="{FF2B5EF4-FFF2-40B4-BE49-F238E27FC236}">
                  <a16:creationId xmlns:a16="http://schemas.microsoft.com/office/drawing/2014/main" id="{4EA3E154-461C-45FD-15AF-6B867C7531B6}"/>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87;p32">
              <a:extLst>
                <a:ext uri="{FF2B5EF4-FFF2-40B4-BE49-F238E27FC236}">
                  <a16:creationId xmlns:a16="http://schemas.microsoft.com/office/drawing/2014/main" id="{90032847-7F62-DB4E-80B9-A57C06098A83}"/>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88;p32">
              <a:extLst>
                <a:ext uri="{FF2B5EF4-FFF2-40B4-BE49-F238E27FC236}">
                  <a16:creationId xmlns:a16="http://schemas.microsoft.com/office/drawing/2014/main" id="{A2552275-D1C8-7F4F-B5C8-3F372998C114}"/>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89;p32">
              <a:extLst>
                <a:ext uri="{FF2B5EF4-FFF2-40B4-BE49-F238E27FC236}">
                  <a16:creationId xmlns:a16="http://schemas.microsoft.com/office/drawing/2014/main" id="{E6B21F00-0CFE-CA8A-A1CE-D977040FA9E7}"/>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90;p32">
              <a:extLst>
                <a:ext uri="{FF2B5EF4-FFF2-40B4-BE49-F238E27FC236}">
                  <a16:creationId xmlns:a16="http://schemas.microsoft.com/office/drawing/2014/main" id="{6984B2FC-0EE3-6CE9-A40B-C2FA52948423}"/>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91;p32">
              <a:extLst>
                <a:ext uri="{FF2B5EF4-FFF2-40B4-BE49-F238E27FC236}">
                  <a16:creationId xmlns:a16="http://schemas.microsoft.com/office/drawing/2014/main" id="{ADD0003D-25E4-4A98-9414-D093BEC8E21C}"/>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92;p32">
              <a:extLst>
                <a:ext uri="{FF2B5EF4-FFF2-40B4-BE49-F238E27FC236}">
                  <a16:creationId xmlns:a16="http://schemas.microsoft.com/office/drawing/2014/main" id="{8EF3D22D-2458-E848-F45D-EA7FD1754A23}"/>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93;p32">
              <a:extLst>
                <a:ext uri="{FF2B5EF4-FFF2-40B4-BE49-F238E27FC236}">
                  <a16:creationId xmlns:a16="http://schemas.microsoft.com/office/drawing/2014/main" id="{34A765A7-F856-3D4E-C64A-98E965F803BD}"/>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94;p32">
              <a:extLst>
                <a:ext uri="{FF2B5EF4-FFF2-40B4-BE49-F238E27FC236}">
                  <a16:creationId xmlns:a16="http://schemas.microsoft.com/office/drawing/2014/main" id="{7590C517-6C9B-CFAD-13B7-F2ACA73BB71D}"/>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95;p32">
              <a:extLst>
                <a:ext uri="{FF2B5EF4-FFF2-40B4-BE49-F238E27FC236}">
                  <a16:creationId xmlns:a16="http://schemas.microsoft.com/office/drawing/2014/main" id="{69BC46F4-2FEC-E2B9-B4A2-ACD00370DB36}"/>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96;p32">
              <a:extLst>
                <a:ext uri="{FF2B5EF4-FFF2-40B4-BE49-F238E27FC236}">
                  <a16:creationId xmlns:a16="http://schemas.microsoft.com/office/drawing/2014/main" id="{0295DF59-558B-4189-1C02-8B463183DE68}"/>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97;p32">
              <a:extLst>
                <a:ext uri="{FF2B5EF4-FFF2-40B4-BE49-F238E27FC236}">
                  <a16:creationId xmlns:a16="http://schemas.microsoft.com/office/drawing/2014/main" id="{3C554BE3-5884-A7EE-9FED-473849EEC314}"/>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98;p32">
              <a:extLst>
                <a:ext uri="{FF2B5EF4-FFF2-40B4-BE49-F238E27FC236}">
                  <a16:creationId xmlns:a16="http://schemas.microsoft.com/office/drawing/2014/main" id="{22B88F0A-C13D-8391-902A-B52625C9E024}"/>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99;p32">
              <a:extLst>
                <a:ext uri="{FF2B5EF4-FFF2-40B4-BE49-F238E27FC236}">
                  <a16:creationId xmlns:a16="http://schemas.microsoft.com/office/drawing/2014/main" id="{EF70AB77-12E3-1A7B-CF64-8BB418DC599F}"/>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500;p32">
              <a:extLst>
                <a:ext uri="{FF2B5EF4-FFF2-40B4-BE49-F238E27FC236}">
                  <a16:creationId xmlns:a16="http://schemas.microsoft.com/office/drawing/2014/main" id="{013A01FF-57E9-4E91-4571-8CC6BD327C31}"/>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501;p32">
              <a:extLst>
                <a:ext uri="{FF2B5EF4-FFF2-40B4-BE49-F238E27FC236}">
                  <a16:creationId xmlns:a16="http://schemas.microsoft.com/office/drawing/2014/main" id="{41EAB9FD-E7F2-D559-7486-B105E0085946}"/>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502;p32">
              <a:extLst>
                <a:ext uri="{FF2B5EF4-FFF2-40B4-BE49-F238E27FC236}">
                  <a16:creationId xmlns:a16="http://schemas.microsoft.com/office/drawing/2014/main" id="{60750D10-8E53-4CE7-A794-C08C8E8F14EB}"/>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503;p32">
              <a:extLst>
                <a:ext uri="{FF2B5EF4-FFF2-40B4-BE49-F238E27FC236}">
                  <a16:creationId xmlns:a16="http://schemas.microsoft.com/office/drawing/2014/main" id="{0FAF90A1-57CF-B5C7-F271-4A48C1B49AE1}"/>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504;p32">
              <a:extLst>
                <a:ext uri="{FF2B5EF4-FFF2-40B4-BE49-F238E27FC236}">
                  <a16:creationId xmlns:a16="http://schemas.microsoft.com/office/drawing/2014/main" id="{CE40E041-B9AA-F990-8DEA-6E96959A3BD2}"/>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505;p32">
              <a:extLst>
                <a:ext uri="{FF2B5EF4-FFF2-40B4-BE49-F238E27FC236}">
                  <a16:creationId xmlns:a16="http://schemas.microsoft.com/office/drawing/2014/main" id="{975EF389-2DC1-3024-935D-7DD90CED77A0}"/>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506;p32">
              <a:extLst>
                <a:ext uri="{FF2B5EF4-FFF2-40B4-BE49-F238E27FC236}">
                  <a16:creationId xmlns:a16="http://schemas.microsoft.com/office/drawing/2014/main" id="{8173D06F-01C4-06B7-324B-6EF9E902B1FC}"/>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507;p32">
              <a:extLst>
                <a:ext uri="{FF2B5EF4-FFF2-40B4-BE49-F238E27FC236}">
                  <a16:creationId xmlns:a16="http://schemas.microsoft.com/office/drawing/2014/main" id="{35C4CF40-FBE8-094C-510C-9655E1C96C67}"/>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508;p32">
              <a:extLst>
                <a:ext uri="{FF2B5EF4-FFF2-40B4-BE49-F238E27FC236}">
                  <a16:creationId xmlns:a16="http://schemas.microsoft.com/office/drawing/2014/main" id="{4B7C6948-4279-FD10-C0E5-03A974E02B47}"/>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509;p32">
              <a:extLst>
                <a:ext uri="{FF2B5EF4-FFF2-40B4-BE49-F238E27FC236}">
                  <a16:creationId xmlns:a16="http://schemas.microsoft.com/office/drawing/2014/main" id="{A1BC79C7-6053-C4B8-C41D-57F2B2A6F336}"/>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510;p32">
              <a:extLst>
                <a:ext uri="{FF2B5EF4-FFF2-40B4-BE49-F238E27FC236}">
                  <a16:creationId xmlns:a16="http://schemas.microsoft.com/office/drawing/2014/main" id="{C7DF6277-37E0-29A6-D442-2CA93343AEAD}"/>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511;p32">
              <a:extLst>
                <a:ext uri="{FF2B5EF4-FFF2-40B4-BE49-F238E27FC236}">
                  <a16:creationId xmlns:a16="http://schemas.microsoft.com/office/drawing/2014/main" id="{676D0364-5DF2-9185-AD6B-AFD59E848A04}"/>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512;p32">
              <a:extLst>
                <a:ext uri="{FF2B5EF4-FFF2-40B4-BE49-F238E27FC236}">
                  <a16:creationId xmlns:a16="http://schemas.microsoft.com/office/drawing/2014/main" id="{8630EDCC-A80E-A626-15F8-9EE0B6612B1B}"/>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513;p32">
              <a:extLst>
                <a:ext uri="{FF2B5EF4-FFF2-40B4-BE49-F238E27FC236}">
                  <a16:creationId xmlns:a16="http://schemas.microsoft.com/office/drawing/2014/main" id="{80A4822A-FC98-486E-59CF-DB26CD2260DB}"/>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514;p32">
              <a:extLst>
                <a:ext uri="{FF2B5EF4-FFF2-40B4-BE49-F238E27FC236}">
                  <a16:creationId xmlns:a16="http://schemas.microsoft.com/office/drawing/2014/main" id="{A6D180A3-D568-5BE6-78B6-3616FC319E8C}"/>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515;p32">
              <a:extLst>
                <a:ext uri="{FF2B5EF4-FFF2-40B4-BE49-F238E27FC236}">
                  <a16:creationId xmlns:a16="http://schemas.microsoft.com/office/drawing/2014/main" id="{5BAF03D3-E400-A204-6E51-063D503A42C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516;p32">
              <a:extLst>
                <a:ext uri="{FF2B5EF4-FFF2-40B4-BE49-F238E27FC236}">
                  <a16:creationId xmlns:a16="http://schemas.microsoft.com/office/drawing/2014/main" id="{9EFE780A-EF8C-6698-CB82-41CA385ADB9B}"/>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517;p32">
              <a:extLst>
                <a:ext uri="{FF2B5EF4-FFF2-40B4-BE49-F238E27FC236}">
                  <a16:creationId xmlns:a16="http://schemas.microsoft.com/office/drawing/2014/main" id="{96E4791A-D3E3-A380-F688-113F1686D1C6}"/>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518;p32">
              <a:extLst>
                <a:ext uri="{FF2B5EF4-FFF2-40B4-BE49-F238E27FC236}">
                  <a16:creationId xmlns:a16="http://schemas.microsoft.com/office/drawing/2014/main" id="{BFDBDC21-B830-09AD-93CE-14CDC9B5BAFB}"/>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519;p32">
              <a:extLst>
                <a:ext uri="{FF2B5EF4-FFF2-40B4-BE49-F238E27FC236}">
                  <a16:creationId xmlns:a16="http://schemas.microsoft.com/office/drawing/2014/main" id="{2141B918-30D0-52FE-27C8-FFFDE91F3EEF}"/>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520;p32">
              <a:extLst>
                <a:ext uri="{FF2B5EF4-FFF2-40B4-BE49-F238E27FC236}">
                  <a16:creationId xmlns:a16="http://schemas.microsoft.com/office/drawing/2014/main" id="{4473F525-674A-53EC-A9DE-5A652FD1A8D0}"/>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521;p32">
              <a:extLst>
                <a:ext uri="{FF2B5EF4-FFF2-40B4-BE49-F238E27FC236}">
                  <a16:creationId xmlns:a16="http://schemas.microsoft.com/office/drawing/2014/main" id="{C03C25C1-2DA9-E33E-C62B-F14AE044C6A7}"/>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522;p32">
              <a:extLst>
                <a:ext uri="{FF2B5EF4-FFF2-40B4-BE49-F238E27FC236}">
                  <a16:creationId xmlns:a16="http://schemas.microsoft.com/office/drawing/2014/main" id="{338490F9-B519-F170-B116-7A408109CB7F}"/>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523;p32">
              <a:extLst>
                <a:ext uri="{FF2B5EF4-FFF2-40B4-BE49-F238E27FC236}">
                  <a16:creationId xmlns:a16="http://schemas.microsoft.com/office/drawing/2014/main" id="{F92DFD6B-F3A4-8BA3-FE40-D2668BF2F25F}"/>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524;p32">
              <a:extLst>
                <a:ext uri="{FF2B5EF4-FFF2-40B4-BE49-F238E27FC236}">
                  <a16:creationId xmlns:a16="http://schemas.microsoft.com/office/drawing/2014/main" id="{B33F1028-4E6A-C139-5AA9-25B372714DA2}"/>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525;p32">
              <a:extLst>
                <a:ext uri="{FF2B5EF4-FFF2-40B4-BE49-F238E27FC236}">
                  <a16:creationId xmlns:a16="http://schemas.microsoft.com/office/drawing/2014/main" id="{182F590F-354E-EFE5-27EF-F4FF34180737}"/>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526;p32">
              <a:extLst>
                <a:ext uri="{FF2B5EF4-FFF2-40B4-BE49-F238E27FC236}">
                  <a16:creationId xmlns:a16="http://schemas.microsoft.com/office/drawing/2014/main" id="{F0562E09-D9FB-D6A3-4D0E-CA870F3283DF}"/>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527;p32">
              <a:extLst>
                <a:ext uri="{FF2B5EF4-FFF2-40B4-BE49-F238E27FC236}">
                  <a16:creationId xmlns:a16="http://schemas.microsoft.com/office/drawing/2014/main" id="{7BE3A611-31AF-CAC2-7FCB-8F6BB37D34E5}"/>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528;p32">
              <a:extLst>
                <a:ext uri="{FF2B5EF4-FFF2-40B4-BE49-F238E27FC236}">
                  <a16:creationId xmlns:a16="http://schemas.microsoft.com/office/drawing/2014/main" id="{2613FA54-A394-941A-95EE-88C15941520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529;p32">
              <a:extLst>
                <a:ext uri="{FF2B5EF4-FFF2-40B4-BE49-F238E27FC236}">
                  <a16:creationId xmlns:a16="http://schemas.microsoft.com/office/drawing/2014/main" id="{27FB1231-7093-1F4D-84BE-C5A0A3E76FF3}"/>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530;p32">
              <a:extLst>
                <a:ext uri="{FF2B5EF4-FFF2-40B4-BE49-F238E27FC236}">
                  <a16:creationId xmlns:a16="http://schemas.microsoft.com/office/drawing/2014/main" id="{9583C12F-2BAD-69B3-BB90-FAFC70B2665F}"/>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531;p32">
              <a:extLst>
                <a:ext uri="{FF2B5EF4-FFF2-40B4-BE49-F238E27FC236}">
                  <a16:creationId xmlns:a16="http://schemas.microsoft.com/office/drawing/2014/main" id="{4059F0C4-7CD8-AD91-FD4D-9E08BB383EE4}"/>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532;p32">
              <a:extLst>
                <a:ext uri="{FF2B5EF4-FFF2-40B4-BE49-F238E27FC236}">
                  <a16:creationId xmlns:a16="http://schemas.microsoft.com/office/drawing/2014/main" id="{CB271C82-0BC8-6323-5C79-2C277D899415}"/>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533;p32">
              <a:extLst>
                <a:ext uri="{FF2B5EF4-FFF2-40B4-BE49-F238E27FC236}">
                  <a16:creationId xmlns:a16="http://schemas.microsoft.com/office/drawing/2014/main" id="{25D23045-492E-78F5-6C1C-1E4D7D710BED}"/>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534;p32">
              <a:extLst>
                <a:ext uri="{FF2B5EF4-FFF2-40B4-BE49-F238E27FC236}">
                  <a16:creationId xmlns:a16="http://schemas.microsoft.com/office/drawing/2014/main" id="{B33A1631-1706-7CD1-2217-E0BEB2D2C4BE}"/>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535;p32">
              <a:extLst>
                <a:ext uri="{FF2B5EF4-FFF2-40B4-BE49-F238E27FC236}">
                  <a16:creationId xmlns:a16="http://schemas.microsoft.com/office/drawing/2014/main" id="{A867436C-8566-8066-5D76-09A87767B2B3}"/>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536;p32">
              <a:extLst>
                <a:ext uri="{FF2B5EF4-FFF2-40B4-BE49-F238E27FC236}">
                  <a16:creationId xmlns:a16="http://schemas.microsoft.com/office/drawing/2014/main" id="{3F179E40-519D-5F20-157D-8805336EB385}"/>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537;p32">
              <a:extLst>
                <a:ext uri="{FF2B5EF4-FFF2-40B4-BE49-F238E27FC236}">
                  <a16:creationId xmlns:a16="http://schemas.microsoft.com/office/drawing/2014/main" id="{59F426ED-B110-AB33-4809-417BE992AF9C}"/>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538;p32">
              <a:extLst>
                <a:ext uri="{FF2B5EF4-FFF2-40B4-BE49-F238E27FC236}">
                  <a16:creationId xmlns:a16="http://schemas.microsoft.com/office/drawing/2014/main" id="{3A22BDEE-C4CD-A6D8-8AC0-0ABB48753611}"/>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539;p32">
              <a:extLst>
                <a:ext uri="{FF2B5EF4-FFF2-40B4-BE49-F238E27FC236}">
                  <a16:creationId xmlns:a16="http://schemas.microsoft.com/office/drawing/2014/main" id="{FF52303F-6A3B-51CD-89F3-E215EBABF08F}"/>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540;p32">
              <a:extLst>
                <a:ext uri="{FF2B5EF4-FFF2-40B4-BE49-F238E27FC236}">
                  <a16:creationId xmlns:a16="http://schemas.microsoft.com/office/drawing/2014/main" id="{D02F18CC-406E-4096-F483-0168BB272A1A}"/>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541;p32">
              <a:extLst>
                <a:ext uri="{FF2B5EF4-FFF2-40B4-BE49-F238E27FC236}">
                  <a16:creationId xmlns:a16="http://schemas.microsoft.com/office/drawing/2014/main" id="{4A4C604C-6426-C6DD-9C66-56BAEAF28EA1}"/>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542;p32">
              <a:extLst>
                <a:ext uri="{FF2B5EF4-FFF2-40B4-BE49-F238E27FC236}">
                  <a16:creationId xmlns:a16="http://schemas.microsoft.com/office/drawing/2014/main" id="{7E7C156F-4882-9E3E-1249-C068D191D0BC}"/>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543;p32">
              <a:extLst>
                <a:ext uri="{FF2B5EF4-FFF2-40B4-BE49-F238E27FC236}">
                  <a16:creationId xmlns:a16="http://schemas.microsoft.com/office/drawing/2014/main" id="{75E0C84E-59E2-1D6B-C35E-144811C970C5}"/>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544;p32">
              <a:extLst>
                <a:ext uri="{FF2B5EF4-FFF2-40B4-BE49-F238E27FC236}">
                  <a16:creationId xmlns:a16="http://schemas.microsoft.com/office/drawing/2014/main" id="{B14B0372-305A-7491-6285-A9EE4B759A75}"/>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545;p32">
              <a:extLst>
                <a:ext uri="{FF2B5EF4-FFF2-40B4-BE49-F238E27FC236}">
                  <a16:creationId xmlns:a16="http://schemas.microsoft.com/office/drawing/2014/main" id="{2E1B825E-C404-8DE1-740B-BF1467F70A38}"/>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546;p32">
              <a:extLst>
                <a:ext uri="{FF2B5EF4-FFF2-40B4-BE49-F238E27FC236}">
                  <a16:creationId xmlns:a16="http://schemas.microsoft.com/office/drawing/2014/main" id="{CF900206-1A7B-9324-5E6C-6B77602EC75B}"/>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547;p32">
              <a:extLst>
                <a:ext uri="{FF2B5EF4-FFF2-40B4-BE49-F238E27FC236}">
                  <a16:creationId xmlns:a16="http://schemas.microsoft.com/office/drawing/2014/main" id="{66754606-934F-9016-0256-460A3F363CA1}"/>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548;p32">
              <a:extLst>
                <a:ext uri="{FF2B5EF4-FFF2-40B4-BE49-F238E27FC236}">
                  <a16:creationId xmlns:a16="http://schemas.microsoft.com/office/drawing/2014/main" id="{67B3F24C-F74B-73DE-2F9B-C887A5061951}"/>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549;p32">
              <a:extLst>
                <a:ext uri="{FF2B5EF4-FFF2-40B4-BE49-F238E27FC236}">
                  <a16:creationId xmlns:a16="http://schemas.microsoft.com/office/drawing/2014/main" id="{8C06FE02-0978-BA15-5896-56383D6DBC28}"/>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550;p32">
              <a:extLst>
                <a:ext uri="{FF2B5EF4-FFF2-40B4-BE49-F238E27FC236}">
                  <a16:creationId xmlns:a16="http://schemas.microsoft.com/office/drawing/2014/main" id="{6C29AD72-BD49-588E-A3B4-1CFA3F12DE18}"/>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551;p32">
              <a:extLst>
                <a:ext uri="{FF2B5EF4-FFF2-40B4-BE49-F238E27FC236}">
                  <a16:creationId xmlns:a16="http://schemas.microsoft.com/office/drawing/2014/main" id="{F18EC248-0A8B-D1A1-7E26-836CF8FE27D3}"/>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552;p32">
              <a:extLst>
                <a:ext uri="{FF2B5EF4-FFF2-40B4-BE49-F238E27FC236}">
                  <a16:creationId xmlns:a16="http://schemas.microsoft.com/office/drawing/2014/main" id="{CF423BF1-C499-B986-40A6-E29CA7FADA9B}"/>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553;p32">
              <a:extLst>
                <a:ext uri="{FF2B5EF4-FFF2-40B4-BE49-F238E27FC236}">
                  <a16:creationId xmlns:a16="http://schemas.microsoft.com/office/drawing/2014/main" id="{757DD349-E155-78FC-CD22-2EFFA01A4A3A}"/>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554;p32">
              <a:extLst>
                <a:ext uri="{FF2B5EF4-FFF2-40B4-BE49-F238E27FC236}">
                  <a16:creationId xmlns:a16="http://schemas.microsoft.com/office/drawing/2014/main" id="{1DB1583A-51A3-0AFC-53E9-9735D9570584}"/>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555;p32">
              <a:extLst>
                <a:ext uri="{FF2B5EF4-FFF2-40B4-BE49-F238E27FC236}">
                  <a16:creationId xmlns:a16="http://schemas.microsoft.com/office/drawing/2014/main" id="{E987B966-97E7-83EB-483A-864F090ADA41}"/>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556;p32">
              <a:extLst>
                <a:ext uri="{FF2B5EF4-FFF2-40B4-BE49-F238E27FC236}">
                  <a16:creationId xmlns:a16="http://schemas.microsoft.com/office/drawing/2014/main" id="{ADE2449D-4DB5-261E-94BF-35952606311C}"/>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557;p32">
              <a:extLst>
                <a:ext uri="{FF2B5EF4-FFF2-40B4-BE49-F238E27FC236}">
                  <a16:creationId xmlns:a16="http://schemas.microsoft.com/office/drawing/2014/main" id="{FB06622E-853B-AE7A-7BEB-5730AB1A0240}"/>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558;p32">
              <a:extLst>
                <a:ext uri="{FF2B5EF4-FFF2-40B4-BE49-F238E27FC236}">
                  <a16:creationId xmlns:a16="http://schemas.microsoft.com/office/drawing/2014/main" id="{55F74EA2-4511-AD28-4046-0CF42AC97370}"/>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559;p32">
              <a:extLst>
                <a:ext uri="{FF2B5EF4-FFF2-40B4-BE49-F238E27FC236}">
                  <a16:creationId xmlns:a16="http://schemas.microsoft.com/office/drawing/2014/main" id="{38F2C5E2-ECA8-68B3-76D5-0E41C3D17436}"/>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560;p32">
              <a:extLst>
                <a:ext uri="{FF2B5EF4-FFF2-40B4-BE49-F238E27FC236}">
                  <a16:creationId xmlns:a16="http://schemas.microsoft.com/office/drawing/2014/main" id="{72175D5C-6B25-0C5B-F752-613FF0C44F11}"/>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561;p32">
              <a:extLst>
                <a:ext uri="{FF2B5EF4-FFF2-40B4-BE49-F238E27FC236}">
                  <a16:creationId xmlns:a16="http://schemas.microsoft.com/office/drawing/2014/main" id="{3E6E2051-2551-8E02-DB76-603507E16CAC}"/>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562;p32">
              <a:extLst>
                <a:ext uri="{FF2B5EF4-FFF2-40B4-BE49-F238E27FC236}">
                  <a16:creationId xmlns:a16="http://schemas.microsoft.com/office/drawing/2014/main" id="{D2F5B83E-B805-3315-60FE-E69B3E2BC2D3}"/>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563;p32">
              <a:extLst>
                <a:ext uri="{FF2B5EF4-FFF2-40B4-BE49-F238E27FC236}">
                  <a16:creationId xmlns:a16="http://schemas.microsoft.com/office/drawing/2014/main" id="{766B5211-C04D-0A2E-A498-95D9E2F47403}"/>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564;p32">
              <a:extLst>
                <a:ext uri="{FF2B5EF4-FFF2-40B4-BE49-F238E27FC236}">
                  <a16:creationId xmlns:a16="http://schemas.microsoft.com/office/drawing/2014/main" id="{EA7B402B-4A52-A2F1-0DBD-DF25C11A0973}"/>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565;p32">
              <a:extLst>
                <a:ext uri="{FF2B5EF4-FFF2-40B4-BE49-F238E27FC236}">
                  <a16:creationId xmlns:a16="http://schemas.microsoft.com/office/drawing/2014/main" id="{E99CCBC0-3934-C585-802E-2F73E01C9DFA}"/>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566;p32">
              <a:extLst>
                <a:ext uri="{FF2B5EF4-FFF2-40B4-BE49-F238E27FC236}">
                  <a16:creationId xmlns:a16="http://schemas.microsoft.com/office/drawing/2014/main" id="{FA8DB34C-169E-CEA3-D851-69884CEB9F37}"/>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567;p32">
              <a:extLst>
                <a:ext uri="{FF2B5EF4-FFF2-40B4-BE49-F238E27FC236}">
                  <a16:creationId xmlns:a16="http://schemas.microsoft.com/office/drawing/2014/main" id="{692D67BF-92C6-B5BC-530B-D1427F465DDB}"/>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568;p32">
              <a:extLst>
                <a:ext uri="{FF2B5EF4-FFF2-40B4-BE49-F238E27FC236}">
                  <a16:creationId xmlns:a16="http://schemas.microsoft.com/office/drawing/2014/main" id="{BF20C8CA-74EB-12CC-AB10-D952A0086231}"/>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569;p32">
              <a:extLst>
                <a:ext uri="{FF2B5EF4-FFF2-40B4-BE49-F238E27FC236}">
                  <a16:creationId xmlns:a16="http://schemas.microsoft.com/office/drawing/2014/main" id="{495C6E24-59ED-9818-D3F5-C3282005955C}"/>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570;p32">
              <a:extLst>
                <a:ext uri="{FF2B5EF4-FFF2-40B4-BE49-F238E27FC236}">
                  <a16:creationId xmlns:a16="http://schemas.microsoft.com/office/drawing/2014/main" id="{92E93F5F-BC58-8106-5035-87E148A4630A}"/>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571;p32">
              <a:extLst>
                <a:ext uri="{FF2B5EF4-FFF2-40B4-BE49-F238E27FC236}">
                  <a16:creationId xmlns:a16="http://schemas.microsoft.com/office/drawing/2014/main" id="{7B8922CE-921C-DC2F-E26B-E944C7798161}"/>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572;p32">
              <a:extLst>
                <a:ext uri="{FF2B5EF4-FFF2-40B4-BE49-F238E27FC236}">
                  <a16:creationId xmlns:a16="http://schemas.microsoft.com/office/drawing/2014/main" id="{25A1BBFD-CD33-3C0C-161F-51D1BB6C2309}"/>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573;p32">
              <a:extLst>
                <a:ext uri="{FF2B5EF4-FFF2-40B4-BE49-F238E27FC236}">
                  <a16:creationId xmlns:a16="http://schemas.microsoft.com/office/drawing/2014/main" id="{905A7195-5699-8F9E-CADD-CCA4FFB2F01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574;p32">
              <a:extLst>
                <a:ext uri="{FF2B5EF4-FFF2-40B4-BE49-F238E27FC236}">
                  <a16:creationId xmlns:a16="http://schemas.microsoft.com/office/drawing/2014/main" id="{08A269B0-3BBA-3C05-7246-214B0FAFB50B}"/>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575;p32">
              <a:extLst>
                <a:ext uri="{FF2B5EF4-FFF2-40B4-BE49-F238E27FC236}">
                  <a16:creationId xmlns:a16="http://schemas.microsoft.com/office/drawing/2014/main" id="{45D2295E-BD7D-D59F-C4FF-3DE7C72E5915}"/>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576;p32">
              <a:extLst>
                <a:ext uri="{FF2B5EF4-FFF2-40B4-BE49-F238E27FC236}">
                  <a16:creationId xmlns:a16="http://schemas.microsoft.com/office/drawing/2014/main" id="{4FB8AD62-C5E0-884A-FA2F-B2BD9EDA8418}"/>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577;p32">
              <a:extLst>
                <a:ext uri="{FF2B5EF4-FFF2-40B4-BE49-F238E27FC236}">
                  <a16:creationId xmlns:a16="http://schemas.microsoft.com/office/drawing/2014/main" id="{53F6CD6D-0914-750E-7D7D-DA026DB5497D}"/>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578;p32">
              <a:extLst>
                <a:ext uri="{FF2B5EF4-FFF2-40B4-BE49-F238E27FC236}">
                  <a16:creationId xmlns:a16="http://schemas.microsoft.com/office/drawing/2014/main" id="{17BE0B80-6B85-8A40-4D2E-B30D4D6E0347}"/>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579;p32">
              <a:extLst>
                <a:ext uri="{FF2B5EF4-FFF2-40B4-BE49-F238E27FC236}">
                  <a16:creationId xmlns:a16="http://schemas.microsoft.com/office/drawing/2014/main" id="{F9CCCEDA-4CE7-1383-CF05-424E00E45665}"/>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580;p32">
              <a:extLst>
                <a:ext uri="{FF2B5EF4-FFF2-40B4-BE49-F238E27FC236}">
                  <a16:creationId xmlns:a16="http://schemas.microsoft.com/office/drawing/2014/main" id="{C910AD3D-6D62-C4EC-4618-4E5E1909FA65}"/>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581;p32">
              <a:extLst>
                <a:ext uri="{FF2B5EF4-FFF2-40B4-BE49-F238E27FC236}">
                  <a16:creationId xmlns:a16="http://schemas.microsoft.com/office/drawing/2014/main" id="{626A5D33-B30A-235B-B4BC-60B8C6973B91}"/>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582;p32">
              <a:extLst>
                <a:ext uri="{FF2B5EF4-FFF2-40B4-BE49-F238E27FC236}">
                  <a16:creationId xmlns:a16="http://schemas.microsoft.com/office/drawing/2014/main" id="{510B2FEA-5142-C178-53D2-F13C08F8745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583;p32">
              <a:extLst>
                <a:ext uri="{FF2B5EF4-FFF2-40B4-BE49-F238E27FC236}">
                  <a16:creationId xmlns:a16="http://schemas.microsoft.com/office/drawing/2014/main" id="{574F3AB9-6333-9027-673F-15B1DBB4D70F}"/>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584;p32">
              <a:extLst>
                <a:ext uri="{FF2B5EF4-FFF2-40B4-BE49-F238E27FC236}">
                  <a16:creationId xmlns:a16="http://schemas.microsoft.com/office/drawing/2014/main" id="{B3016554-DB89-6815-B181-30498D7B65AB}"/>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585;p32">
              <a:extLst>
                <a:ext uri="{FF2B5EF4-FFF2-40B4-BE49-F238E27FC236}">
                  <a16:creationId xmlns:a16="http://schemas.microsoft.com/office/drawing/2014/main" id="{8E073B60-D2CE-70AD-004E-DB045D144BAA}"/>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586;p32">
              <a:extLst>
                <a:ext uri="{FF2B5EF4-FFF2-40B4-BE49-F238E27FC236}">
                  <a16:creationId xmlns:a16="http://schemas.microsoft.com/office/drawing/2014/main" id="{1007E85F-7608-9C0F-70E4-870CC1415F01}"/>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587;p32">
              <a:extLst>
                <a:ext uri="{FF2B5EF4-FFF2-40B4-BE49-F238E27FC236}">
                  <a16:creationId xmlns:a16="http://schemas.microsoft.com/office/drawing/2014/main" id="{99B4B2C6-EE73-5028-7537-7D449C126FFA}"/>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588;p32">
              <a:extLst>
                <a:ext uri="{FF2B5EF4-FFF2-40B4-BE49-F238E27FC236}">
                  <a16:creationId xmlns:a16="http://schemas.microsoft.com/office/drawing/2014/main" id="{95DAC44E-6A6E-044B-4E28-253528D78AEC}"/>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589;p32">
              <a:extLst>
                <a:ext uri="{FF2B5EF4-FFF2-40B4-BE49-F238E27FC236}">
                  <a16:creationId xmlns:a16="http://schemas.microsoft.com/office/drawing/2014/main" id="{9F03B93B-53DA-1946-1AE3-751D37BABACC}"/>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590;p32">
              <a:extLst>
                <a:ext uri="{FF2B5EF4-FFF2-40B4-BE49-F238E27FC236}">
                  <a16:creationId xmlns:a16="http://schemas.microsoft.com/office/drawing/2014/main" id="{D80C01DA-E06C-1B71-3E4A-6BD1458F1D36}"/>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591;p32">
              <a:extLst>
                <a:ext uri="{FF2B5EF4-FFF2-40B4-BE49-F238E27FC236}">
                  <a16:creationId xmlns:a16="http://schemas.microsoft.com/office/drawing/2014/main" id="{07BEA845-6F83-15BC-D50E-4436DF41AB0D}"/>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592;p32">
              <a:extLst>
                <a:ext uri="{FF2B5EF4-FFF2-40B4-BE49-F238E27FC236}">
                  <a16:creationId xmlns:a16="http://schemas.microsoft.com/office/drawing/2014/main" id="{F379BFE4-0B95-B72A-E2B8-52CF1711DEF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593;p32">
              <a:extLst>
                <a:ext uri="{FF2B5EF4-FFF2-40B4-BE49-F238E27FC236}">
                  <a16:creationId xmlns:a16="http://schemas.microsoft.com/office/drawing/2014/main" id="{2F62B9DF-D23E-FBE2-1F36-C52ED05C0460}"/>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594;p32">
              <a:extLst>
                <a:ext uri="{FF2B5EF4-FFF2-40B4-BE49-F238E27FC236}">
                  <a16:creationId xmlns:a16="http://schemas.microsoft.com/office/drawing/2014/main" id="{D9C690B7-8528-8050-9BA2-22CC2C9D76B9}"/>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595;p32">
              <a:extLst>
                <a:ext uri="{FF2B5EF4-FFF2-40B4-BE49-F238E27FC236}">
                  <a16:creationId xmlns:a16="http://schemas.microsoft.com/office/drawing/2014/main" id="{D8E72237-4C91-D022-2720-7470D782A9F2}"/>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596;p32">
              <a:extLst>
                <a:ext uri="{FF2B5EF4-FFF2-40B4-BE49-F238E27FC236}">
                  <a16:creationId xmlns:a16="http://schemas.microsoft.com/office/drawing/2014/main" id="{3CE42DDA-5462-290D-AF14-B42794FD5497}"/>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597;p32">
              <a:extLst>
                <a:ext uri="{FF2B5EF4-FFF2-40B4-BE49-F238E27FC236}">
                  <a16:creationId xmlns:a16="http://schemas.microsoft.com/office/drawing/2014/main" id="{57AC1603-5CA0-071D-0FC4-BCF4E54DD0FF}"/>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598;p32">
              <a:extLst>
                <a:ext uri="{FF2B5EF4-FFF2-40B4-BE49-F238E27FC236}">
                  <a16:creationId xmlns:a16="http://schemas.microsoft.com/office/drawing/2014/main" id="{6B2D85FB-1F1E-EA2E-B705-FBA648E52F58}"/>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599;p32">
              <a:extLst>
                <a:ext uri="{FF2B5EF4-FFF2-40B4-BE49-F238E27FC236}">
                  <a16:creationId xmlns:a16="http://schemas.microsoft.com/office/drawing/2014/main" id="{B99DE761-3087-8512-5E28-9F12540AFE72}"/>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600;p32">
              <a:extLst>
                <a:ext uri="{FF2B5EF4-FFF2-40B4-BE49-F238E27FC236}">
                  <a16:creationId xmlns:a16="http://schemas.microsoft.com/office/drawing/2014/main" id="{FAB1156A-7010-638D-E079-96007AD82E67}"/>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601;p32">
              <a:extLst>
                <a:ext uri="{FF2B5EF4-FFF2-40B4-BE49-F238E27FC236}">
                  <a16:creationId xmlns:a16="http://schemas.microsoft.com/office/drawing/2014/main" id="{2632122C-AB3D-F79E-2094-C5422F6C4FE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602;p32">
              <a:extLst>
                <a:ext uri="{FF2B5EF4-FFF2-40B4-BE49-F238E27FC236}">
                  <a16:creationId xmlns:a16="http://schemas.microsoft.com/office/drawing/2014/main" id="{A2D4D045-E620-CE5A-8813-82CB2C75F385}"/>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603;p32">
              <a:extLst>
                <a:ext uri="{FF2B5EF4-FFF2-40B4-BE49-F238E27FC236}">
                  <a16:creationId xmlns:a16="http://schemas.microsoft.com/office/drawing/2014/main" id="{2174BBD9-E3EB-8A82-288C-D8B4C89884BB}"/>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604;p32">
              <a:extLst>
                <a:ext uri="{FF2B5EF4-FFF2-40B4-BE49-F238E27FC236}">
                  <a16:creationId xmlns:a16="http://schemas.microsoft.com/office/drawing/2014/main" id="{721F30F4-D13D-5CDF-E7A4-B60E2995EC4D}"/>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605;p32">
              <a:extLst>
                <a:ext uri="{FF2B5EF4-FFF2-40B4-BE49-F238E27FC236}">
                  <a16:creationId xmlns:a16="http://schemas.microsoft.com/office/drawing/2014/main" id="{686E8FFD-D001-C697-6AD5-2C4AE7984061}"/>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606;p32">
              <a:extLst>
                <a:ext uri="{FF2B5EF4-FFF2-40B4-BE49-F238E27FC236}">
                  <a16:creationId xmlns:a16="http://schemas.microsoft.com/office/drawing/2014/main" id="{5E3BC044-4905-3663-07E9-A4FE73BBFD63}"/>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607;p32">
              <a:extLst>
                <a:ext uri="{FF2B5EF4-FFF2-40B4-BE49-F238E27FC236}">
                  <a16:creationId xmlns:a16="http://schemas.microsoft.com/office/drawing/2014/main" id="{9124A68A-7A3E-54C8-6CC7-9988722C9817}"/>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608;p32">
              <a:extLst>
                <a:ext uri="{FF2B5EF4-FFF2-40B4-BE49-F238E27FC236}">
                  <a16:creationId xmlns:a16="http://schemas.microsoft.com/office/drawing/2014/main" id="{152B8BF7-3EE4-DBE7-E0D3-6140297DB848}"/>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609;p32">
              <a:extLst>
                <a:ext uri="{FF2B5EF4-FFF2-40B4-BE49-F238E27FC236}">
                  <a16:creationId xmlns:a16="http://schemas.microsoft.com/office/drawing/2014/main" id="{D059DF98-F50A-56ED-6ACA-61B8E251E6A6}"/>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610;p32">
              <a:extLst>
                <a:ext uri="{FF2B5EF4-FFF2-40B4-BE49-F238E27FC236}">
                  <a16:creationId xmlns:a16="http://schemas.microsoft.com/office/drawing/2014/main" id="{8B2D80A8-D226-C015-CE16-5A3C52176C67}"/>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611;p32">
              <a:extLst>
                <a:ext uri="{FF2B5EF4-FFF2-40B4-BE49-F238E27FC236}">
                  <a16:creationId xmlns:a16="http://schemas.microsoft.com/office/drawing/2014/main" id="{D4DC51A7-FDB8-457E-268C-A27C3D1CC2C7}"/>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612;p32">
              <a:extLst>
                <a:ext uri="{FF2B5EF4-FFF2-40B4-BE49-F238E27FC236}">
                  <a16:creationId xmlns:a16="http://schemas.microsoft.com/office/drawing/2014/main" id="{32E1EE01-7FCD-27BB-25C0-9618A197F2F3}"/>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613;p32">
              <a:extLst>
                <a:ext uri="{FF2B5EF4-FFF2-40B4-BE49-F238E27FC236}">
                  <a16:creationId xmlns:a16="http://schemas.microsoft.com/office/drawing/2014/main" id="{97871FC5-2038-4107-F8DD-578C4DB0FED4}"/>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614;p32">
              <a:extLst>
                <a:ext uri="{FF2B5EF4-FFF2-40B4-BE49-F238E27FC236}">
                  <a16:creationId xmlns:a16="http://schemas.microsoft.com/office/drawing/2014/main" id="{204DCEF7-C7EF-FE98-B069-2A76318A40D0}"/>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615;p32">
              <a:extLst>
                <a:ext uri="{FF2B5EF4-FFF2-40B4-BE49-F238E27FC236}">
                  <a16:creationId xmlns:a16="http://schemas.microsoft.com/office/drawing/2014/main" id="{6A7F0661-8A98-0263-BD13-D5FDF4405A3C}"/>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616;p32">
              <a:extLst>
                <a:ext uri="{FF2B5EF4-FFF2-40B4-BE49-F238E27FC236}">
                  <a16:creationId xmlns:a16="http://schemas.microsoft.com/office/drawing/2014/main" id="{0761F029-D65D-4A8C-86ED-E1F6CA9CEB72}"/>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617;p32">
              <a:extLst>
                <a:ext uri="{FF2B5EF4-FFF2-40B4-BE49-F238E27FC236}">
                  <a16:creationId xmlns:a16="http://schemas.microsoft.com/office/drawing/2014/main" id="{46474C7D-6859-E438-AC88-C0A47EB35792}"/>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618;p32">
              <a:extLst>
                <a:ext uri="{FF2B5EF4-FFF2-40B4-BE49-F238E27FC236}">
                  <a16:creationId xmlns:a16="http://schemas.microsoft.com/office/drawing/2014/main" id="{AE4EF134-54C5-9397-AD03-E96A7B04AE88}"/>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619;p32">
              <a:extLst>
                <a:ext uri="{FF2B5EF4-FFF2-40B4-BE49-F238E27FC236}">
                  <a16:creationId xmlns:a16="http://schemas.microsoft.com/office/drawing/2014/main" id="{BA017CBB-72E3-29C6-DE03-7FF5A1006541}"/>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620;p32">
              <a:extLst>
                <a:ext uri="{FF2B5EF4-FFF2-40B4-BE49-F238E27FC236}">
                  <a16:creationId xmlns:a16="http://schemas.microsoft.com/office/drawing/2014/main" id="{DA02A4AE-FA8B-EC04-AB8C-644459CC94B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621;p32">
              <a:extLst>
                <a:ext uri="{FF2B5EF4-FFF2-40B4-BE49-F238E27FC236}">
                  <a16:creationId xmlns:a16="http://schemas.microsoft.com/office/drawing/2014/main" id="{29D05258-D827-5947-DF62-B3A25E92742B}"/>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622;p32">
              <a:extLst>
                <a:ext uri="{FF2B5EF4-FFF2-40B4-BE49-F238E27FC236}">
                  <a16:creationId xmlns:a16="http://schemas.microsoft.com/office/drawing/2014/main" id="{C92D7A12-08CF-3B8B-22DC-35A026679227}"/>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623;p32">
              <a:extLst>
                <a:ext uri="{FF2B5EF4-FFF2-40B4-BE49-F238E27FC236}">
                  <a16:creationId xmlns:a16="http://schemas.microsoft.com/office/drawing/2014/main" id="{0771E0AD-1EB4-D3EB-6F02-59991F1C1778}"/>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624;p32">
              <a:extLst>
                <a:ext uri="{FF2B5EF4-FFF2-40B4-BE49-F238E27FC236}">
                  <a16:creationId xmlns:a16="http://schemas.microsoft.com/office/drawing/2014/main" id="{DC2985B0-5E07-0D8E-772C-79AE50FC689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625;p32">
              <a:extLst>
                <a:ext uri="{FF2B5EF4-FFF2-40B4-BE49-F238E27FC236}">
                  <a16:creationId xmlns:a16="http://schemas.microsoft.com/office/drawing/2014/main" id="{641397EF-DEAB-F3BA-6607-3D251B9B2445}"/>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626;p32">
              <a:extLst>
                <a:ext uri="{FF2B5EF4-FFF2-40B4-BE49-F238E27FC236}">
                  <a16:creationId xmlns:a16="http://schemas.microsoft.com/office/drawing/2014/main" id="{FD893B44-E119-8140-17E8-15DD237B9F9D}"/>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627;p32">
              <a:extLst>
                <a:ext uri="{FF2B5EF4-FFF2-40B4-BE49-F238E27FC236}">
                  <a16:creationId xmlns:a16="http://schemas.microsoft.com/office/drawing/2014/main" id="{D5DFF6D2-C711-1E60-0C92-E45BD069D6F1}"/>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628;p32">
              <a:extLst>
                <a:ext uri="{FF2B5EF4-FFF2-40B4-BE49-F238E27FC236}">
                  <a16:creationId xmlns:a16="http://schemas.microsoft.com/office/drawing/2014/main" id="{C3BEE530-03DD-4BF2-68E8-39F320E2676B}"/>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629;p32">
              <a:extLst>
                <a:ext uri="{FF2B5EF4-FFF2-40B4-BE49-F238E27FC236}">
                  <a16:creationId xmlns:a16="http://schemas.microsoft.com/office/drawing/2014/main" id="{B75B8441-9094-3792-B2D2-24139D3D1340}"/>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630;p32">
              <a:extLst>
                <a:ext uri="{FF2B5EF4-FFF2-40B4-BE49-F238E27FC236}">
                  <a16:creationId xmlns:a16="http://schemas.microsoft.com/office/drawing/2014/main" id="{6BA74038-AF1D-8C70-A066-E742A6A99DE6}"/>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631;p32">
              <a:extLst>
                <a:ext uri="{FF2B5EF4-FFF2-40B4-BE49-F238E27FC236}">
                  <a16:creationId xmlns:a16="http://schemas.microsoft.com/office/drawing/2014/main" id="{2C9D3BDC-FCC7-9D6C-EB30-8CE506151C21}"/>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632;p32">
              <a:extLst>
                <a:ext uri="{FF2B5EF4-FFF2-40B4-BE49-F238E27FC236}">
                  <a16:creationId xmlns:a16="http://schemas.microsoft.com/office/drawing/2014/main" id="{4DC6B1C3-9995-460F-2D76-F847E00B5DAA}"/>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892;p51">
            <a:extLst>
              <a:ext uri="{FF2B5EF4-FFF2-40B4-BE49-F238E27FC236}">
                <a16:creationId xmlns:a16="http://schemas.microsoft.com/office/drawing/2014/main" id="{B122CD00-CD11-3F0F-4721-3FE75A8AA3EB}"/>
              </a:ext>
            </a:extLst>
          </p:cNvPr>
          <p:cNvGrpSpPr/>
          <p:nvPr/>
        </p:nvGrpSpPr>
        <p:grpSpPr>
          <a:xfrm>
            <a:off x="1743846" y="107933"/>
            <a:ext cx="5656307" cy="820353"/>
            <a:chOff x="4411970" y="2726085"/>
            <a:chExt cx="643107" cy="193659"/>
          </a:xfrm>
        </p:grpSpPr>
        <p:sp>
          <p:nvSpPr>
            <p:cNvPr id="928" name="Google Shape;1893;p51">
              <a:extLst>
                <a:ext uri="{FF2B5EF4-FFF2-40B4-BE49-F238E27FC236}">
                  <a16:creationId xmlns:a16="http://schemas.microsoft.com/office/drawing/2014/main" id="{C3F27386-6A0D-7CB5-50FA-71B6EE99E4AB}"/>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894;p51">
              <a:extLst>
                <a:ext uri="{FF2B5EF4-FFF2-40B4-BE49-F238E27FC236}">
                  <a16:creationId xmlns:a16="http://schemas.microsoft.com/office/drawing/2014/main" id="{FF0195C3-6161-EEA8-1F15-19570259605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895;p51">
              <a:extLst>
                <a:ext uri="{FF2B5EF4-FFF2-40B4-BE49-F238E27FC236}">
                  <a16:creationId xmlns:a16="http://schemas.microsoft.com/office/drawing/2014/main" id="{605D5433-D399-21CE-341A-AC259B36454C}"/>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3366111" y="350531"/>
            <a:ext cx="3099379" cy="85428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4800"/>
              <a:t>OBJECTIVE   </a:t>
            </a:r>
            <a:endParaRPr sz="4800"/>
          </a:p>
        </p:txBody>
      </p:sp>
      <p:sp>
        <p:nvSpPr>
          <p:cNvPr id="2" name="TextBox 1">
            <a:extLst>
              <a:ext uri="{FF2B5EF4-FFF2-40B4-BE49-F238E27FC236}">
                <a16:creationId xmlns:a16="http://schemas.microsoft.com/office/drawing/2014/main" id="{415063F5-0073-498F-64A7-6D78A3A77621}"/>
              </a:ext>
            </a:extLst>
          </p:cNvPr>
          <p:cNvSpPr txBox="1"/>
          <p:nvPr/>
        </p:nvSpPr>
        <p:spPr>
          <a:xfrm>
            <a:off x="290413" y="1621454"/>
            <a:ext cx="6649230" cy="2246769"/>
          </a:xfrm>
          <a:prstGeom prst="rect">
            <a:avLst/>
          </a:prstGeom>
          <a:noFill/>
        </p:spPr>
        <p:txBody>
          <a:bodyPr wrap="square" rtlCol="0">
            <a:spAutoFit/>
          </a:bodyPr>
          <a:lstStyle/>
          <a:p>
            <a:pPr algn="l"/>
            <a:r>
              <a:rPr lang="en-US" sz="2800" b="1">
                <a:solidFill>
                  <a:schemeClr val="accent4"/>
                </a:solidFill>
                <a:latin typeface="Bahnschrift SemiBold" panose="020B0502040204020203" pitchFamily="34" charset="0"/>
              </a:rPr>
              <a:t>“  To build a robot based on hand controlled assist system, developed using an electronic and mechanical arrangement controlled by Programmable Interface Controller.  ”</a:t>
            </a:r>
          </a:p>
        </p:txBody>
      </p:sp>
      <p:pic>
        <p:nvPicPr>
          <p:cNvPr id="5" name="Google Shape;1794;p47">
            <a:extLst>
              <a:ext uri="{FF2B5EF4-FFF2-40B4-BE49-F238E27FC236}">
                <a16:creationId xmlns:a16="http://schemas.microsoft.com/office/drawing/2014/main" id="{186925E2-DA51-A7C7-17C9-A02913888053}"/>
              </a:ext>
            </a:extLst>
          </p:cNvPr>
          <p:cNvPicPr preferRelativeResize="0"/>
          <p:nvPr/>
        </p:nvPicPr>
        <p:blipFill rotWithShape="1">
          <a:blip r:embed="rId4">
            <a:alphaModFix/>
          </a:blip>
          <a:srcRect l="25302" r="25297"/>
          <a:stretch/>
        </p:blipFill>
        <p:spPr>
          <a:xfrm>
            <a:off x="6219951" y="868525"/>
            <a:ext cx="3196191" cy="3628603"/>
          </a:xfrm>
          <a:prstGeom prst="rect">
            <a:avLst/>
          </a:prstGeom>
          <a:noFill/>
          <a:ln>
            <a:noFill/>
          </a:ln>
        </p:spPr>
      </p:pic>
      <p:grpSp>
        <p:nvGrpSpPr>
          <p:cNvPr id="7" name="Google Shape;1887;p51">
            <a:extLst>
              <a:ext uri="{FF2B5EF4-FFF2-40B4-BE49-F238E27FC236}">
                <a16:creationId xmlns:a16="http://schemas.microsoft.com/office/drawing/2014/main" id="{A37CA2EC-89BC-0AFE-F940-6273D78FB255}"/>
              </a:ext>
            </a:extLst>
          </p:cNvPr>
          <p:cNvGrpSpPr/>
          <p:nvPr/>
        </p:nvGrpSpPr>
        <p:grpSpPr>
          <a:xfrm>
            <a:off x="1887714" y="420992"/>
            <a:ext cx="4690977" cy="714297"/>
            <a:chOff x="4411970" y="2962952"/>
            <a:chExt cx="706545" cy="104213"/>
          </a:xfrm>
        </p:grpSpPr>
        <p:sp>
          <p:nvSpPr>
            <p:cNvPr id="9" name="Google Shape;1888;p51">
              <a:extLst>
                <a:ext uri="{FF2B5EF4-FFF2-40B4-BE49-F238E27FC236}">
                  <a16:creationId xmlns:a16="http://schemas.microsoft.com/office/drawing/2014/main" id="{66CC1253-237D-0498-211B-6F21B2A0667B}"/>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89;p51">
              <a:extLst>
                <a:ext uri="{FF2B5EF4-FFF2-40B4-BE49-F238E27FC236}">
                  <a16:creationId xmlns:a16="http://schemas.microsoft.com/office/drawing/2014/main" id="{C8C2FA04-2B5C-811F-4BD7-49934BF9537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90;p51">
              <a:extLst>
                <a:ext uri="{FF2B5EF4-FFF2-40B4-BE49-F238E27FC236}">
                  <a16:creationId xmlns:a16="http://schemas.microsoft.com/office/drawing/2014/main" id="{CBF52B84-3C22-6BFC-22E7-0264ECF12DD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91;p51">
              <a:extLst>
                <a:ext uri="{FF2B5EF4-FFF2-40B4-BE49-F238E27FC236}">
                  <a16:creationId xmlns:a16="http://schemas.microsoft.com/office/drawing/2014/main" id="{AF3E5FEC-960C-32D4-5907-EAF13F50B55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533488" y="364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COMPONENTS USED :</a:t>
            </a:r>
            <a:endParaRPr/>
          </a:p>
        </p:txBody>
      </p:sp>
      <p:sp>
        <p:nvSpPr>
          <p:cNvPr id="653" name="Google Shape;653;p34"/>
          <p:cNvSpPr/>
          <p:nvPr/>
        </p:nvSpPr>
        <p:spPr>
          <a:xfrm>
            <a:off x="4115925" y="2338950"/>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725" y="2508750"/>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4902206" y="1031626"/>
            <a:ext cx="2234400" cy="365100"/>
          </a:xfrm>
          <a:prstGeom prst="rect">
            <a:avLst/>
          </a:prstGeom>
        </p:spPr>
        <p:txBody>
          <a:bodyPr spcFirstLastPara="1" wrap="square" lIns="91425" tIns="91425" rIns="91425" bIns="91425" anchor="ctr" anchorCtr="0">
            <a:noAutofit/>
          </a:bodyPr>
          <a:lstStyle/>
          <a:p>
            <a:pPr marL="0" indent="0">
              <a:lnSpc>
                <a:spcPct val="100000"/>
              </a:lnSpc>
              <a:spcAft>
                <a:spcPts val="1600"/>
              </a:spcAft>
              <a:buNone/>
            </a:pPr>
            <a:r>
              <a:rPr lang="en-US" sz="1800" b="1">
                <a:latin typeface="Rajdhani"/>
                <a:ea typeface="Rajdhani"/>
                <a:cs typeface="Rajdhani"/>
                <a:sym typeface="Rajdhani"/>
              </a:rPr>
              <a:t>AURDINO UNO x 2</a:t>
            </a:r>
            <a:endParaRPr sz="1800" b="1">
              <a:latin typeface="Rajdhani"/>
              <a:ea typeface="Rajdhani"/>
              <a:cs typeface="Rajdhani"/>
              <a:sym typeface="Rajdhani"/>
            </a:endParaRPr>
          </a:p>
        </p:txBody>
      </p:sp>
      <p:sp>
        <p:nvSpPr>
          <p:cNvPr id="667" name="Google Shape;667;p34"/>
          <p:cNvSpPr txBox="1">
            <a:spLocks noGrp="1"/>
          </p:cNvSpPr>
          <p:nvPr>
            <p:ph type="subTitle" idx="4294967295"/>
          </p:nvPr>
        </p:nvSpPr>
        <p:spPr>
          <a:xfrm flipH="1">
            <a:off x="5928658" y="1957469"/>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sz="1800" b="1">
                <a:latin typeface="Rajdhani"/>
                <a:ea typeface="Rajdhani"/>
                <a:cs typeface="Rajdhani"/>
                <a:sym typeface="Rajdhani"/>
              </a:rPr>
              <a:t>ACCELEROMETER </a:t>
            </a:r>
            <a:endParaRPr sz="1800" b="1">
              <a:latin typeface="Rajdhani"/>
              <a:ea typeface="Rajdhani"/>
              <a:cs typeface="Rajdhani"/>
              <a:sym typeface="Rajdhani"/>
            </a:endParaRPr>
          </a:p>
        </p:txBody>
      </p:sp>
      <p:sp>
        <p:nvSpPr>
          <p:cNvPr id="668" name="Google Shape;668;p34"/>
          <p:cNvSpPr txBox="1">
            <a:spLocks noGrp="1"/>
          </p:cNvSpPr>
          <p:nvPr>
            <p:ph type="subTitle" idx="4294967295"/>
          </p:nvPr>
        </p:nvSpPr>
        <p:spPr>
          <a:xfrm>
            <a:off x="-76698" y="3094768"/>
            <a:ext cx="3329775" cy="399118"/>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US" sz="1700" b="1">
                <a:latin typeface="Rajdhani"/>
                <a:ea typeface="Rajdhani"/>
                <a:cs typeface="Rajdhani"/>
              </a:rPr>
              <a:t>RECEIVER &amp; TRANSMITTER</a:t>
            </a:r>
          </a:p>
        </p:txBody>
      </p:sp>
      <p:sp>
        <p:nvSpPr>
          <p:cNvPr id="670" name="Google Shape;670;p34"/>
          <p:cNvSpPr/>
          <p:nvPr/>
        </p:nvSpPr>
        <p:spPr>
          <a:xfrm>
            <a:off x="322010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6" name="Google Shape;676;p34"/>
          <p:cNvCxnSpPr>
            <a:cxnSpLocks/>
            <a:stCxn id="673" idx="1"/>
            <a:endCxn id="653" idx="3"/>
          </p:cNvCxnSpPr>
          <p:nvPr/>
        </p:nvCxnSpPr>
        <p:spPr>
          <a:xfrm flipH="1">
            <a:off x="5028250" y="2113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2" name="Google Shape;657;p34">
            <a:extLst>
              <a:ext uri="{FF2B5EF4-FFF2-40B4-BE49-F238E27FC236}">
                <a16:creationId xmlns:a16="http://schemas.microsoft.com/office/drawing/2014/main" id="{2B8E7269-CBB8-510C-E727-9E95683FA211}"/>
              </a:ext>
            </a:extLst>
          </p:cNvPr>
          <p:cNvSpPr txBox="1">
            <a:spLocks noGrp="1"/>
          </p:cNvSpPr>
          <p:nvPr>
            <p:ph type="subTitle" idx="4294967295"/>
          </p:nvPr>
        </p:nvSpPr>
        <p:spPr>
          <a:xfrm>
            <a:off x="5940575" y="2084492"/>
            <a:ext cx="2064961" cy="424258"/>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US" sz="1400"/>
              <a:t> ( ADXL×335 )</a:t>
            </a:r>
            <a:endParaRPr sz="1400"/>
          </a:p>
        </p:txBody>
      </p:sp>
      <p:grpSp>
        <p:nvGrpSpPr>
          <p:cNvPr id="10" name="Google Shape;660;p34">
            <a:extLst>
              <a:ext uri="{FF2B5EF4-FFF2-40B4-BE49-F238E27FC236}">
                <a16:creationId xmlns:a16="http://schemas.microsoft.com/office/drawing/2014/main" id="{BAAFFDBB-6A29-9344-B7FA-C1453927B27E}"/>
              </a:ext>
            </a:extLst>
          </p:cNvPr>
          <p:cNvGrpSpPr/>
          <p:nvPr/>
        </p:nvGrpSpPr>
        <p:grpSpPr>
          <a:xfrm>
            <a:off x="4422763" y="4197592"/>
            <a:ext cx="266197" cy="249155"/>
            <a:chOff x="1507342" y="1024774"/>
            <a:chExt cx="399216" cy="373658"/>
          </a:xfrm>
        </p:grpSpPr>
        <p:sp>
          <p:nvSpPr>
            <p:cNvPr id="36" name="Google Shape;661;p34">
              <a:extLst>
                <a:ext uri="{FF2B5EF4-FFF2-40B4-BE49-F238E27FC236}">
                  <a16:creationId xmlns:a16="http://schemas.microsoft.com/office/drawing/2014/main" id="{139AA25B-DB0A-7D42-50B2-452AD5065A3B}"/>
                </a:ext>
              </a:extLst>
            </p:cNvPr>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34">
              <a:extLst>
                <a:ext uri="{FF2B5EF4-FFF2-40B4-BE49-F238E27FC236}">
                  <a16:creationId xmlns:a16="http://schemas.microsoft.com/office/drawing/2014/main" id="{CD4F442F-C734-B330-69C9-ABF0FCCD5CBF}"/>
                </a:ext>
              </a:extLst>
            </p:cNvPr>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671;p34">
            <a:extLst>
              <a:ext uri="{FF2B5EF4-FFF2-40B4-BE49-F238E27FC236}">
                <a16:creationId xmlns:a16="http://schemas.microsoft.com/office/drawing/2014/main" id="{DC61C5EF-327E-C58A-81CE-43A43395ADEC}"/>
              </a:ext>
            </a:extLst>
          </p:cNvPr>
          <p:cNvSpPr/>
          <p:nvPr/>
        </p:nvSpPr>
        <p:spPr>
          <a:xfrm flipH="1">
            <a:off x="4285725" y="4060776"/>
            <a:ext cx="522132" cy="470403"/>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58E68D39-A1D8-58AE-9787-40497E918007}"/>
              </a:ext>
            </a:extLst>
          </p:cNvPr>
          <p:cNvSpPr txBox="1"/>
          <p:nvPr/>
        </p:nvSpPr>
        <p:spPr>
          <a:xfrm rot="16200000">
            <a:off x="3351831" y="2891900"/>
            <a:ext cx="2176639" cy="307777"/>
          </a:xfrm>
          <a:prstGeom prst="rect">
            <a:avLst/>
          </a:prstGeom>
          <a:noFill/>
        </p:spPr>
        <p:txBody>
          <a:bodyPr vert="horz" wrap="square" rtlCol="0">
            <a:spAutoFit/>
          </a:bodyPr>
          <a:lstStyle/>
          <a:p>
            <a:pPr algn="l"/>
            <a:r>
              <a:rPr lang="en-US" b="1">
                <a:solidFill>
                  <a:schemeClr val="accent4"/>
                </a:solidFill>
              </a:rPr>
              <a:t>________</a:t>
            </a:r>
          </a:p>
        </p:txBody>
      </p:sp>
      <p:sp>
        <p:nvSpPr>
          <p:cNvPr id="16" name="TextBox 15">
            <a:extLst>
              <a:ext uri="{FF2B5EF4-FFF2-40B4-BE49-F238E27FC236}">
                <a16:creationId xmlns:a16="http://schemas.microsoft.com/office/drawing/2014/main" id="{0F9D0E3B-A235-9210-9910-7818E7E6B491}"/>
              </a:ext>
            </a:extLst>
          </p:cNvPr>
          <p:cNvSpPr txBox="1"/>
          <p:nvPr/>
        </p:nvSpPr>
        <p:spPr>
          <a:xfrm rot="16200000">
            <a:off x="3368964" y="1153892"/>
            <a:ext cx="2176639" cy="307777"/>
          </a:xfrm>
          <a:prstGeom prst="rect">
            <a:avLst/>
          </a:prstGeom>
          <a:noFill/>
        </p:spPr>
        <p:txBody>
          <a:bodyPr vert="horz" wrap="square" rtlCol="0">
            <a:spAutoFit/>
          </a:bodyPr>
          <a:lstStyle/>
          <a:p>
            <a:pPr algn="l"/>
            <a:r>
              <a:rPr lang="en-US" b="1">
                <a:solidFill>
                  <a:schemeClr val="accent4"/>
                </a:solidFill>
              </a:rPr>
              <a:t>________</a:t>
            </a:r>
          </a:p>
        </p:txBody>
      </p:sp>
      <p:sp>
        <p:nvSpPr>
          <p:cNvPr id="17" name="Google Shape;670;p34">
            <a:extLst>
              <a:ext uri="{FF2B5EF4-FFF2-40B4-BE49-F238E27FC236}">
                <a16:creationId xmlns:a16="http://schemas.microsoft.com/office/drawing/2014/main" id="{8D35363C-7808-4385-7E5D-E6E9B511727C}"/>
              </a:ext>
            </a:extLst>
          </p:cNvPr>
          <p:cNvSpPr/>
          <p:nvPr/>
        </p:nvSpPr>
        <p:spPr>
          <a:xfrm>
            <a:off x="4346700" y="1033236"/>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5;p34">
            <a:extLst>
              <a:ext uri="{FF2B5EF4-FFF2-40B4-BE49-F238E27FC236}">
                <a16:creationId xmlns:a16="http://schemas.microsoft.com/office/drawing/2014/main" id="{CB2C438B-E642-E077-FE85-B8184A866EF0}"/>
              </a:ext>
            </a:extLst>
          </p:cNvPr>
          <p:cNvSpPr/>
          <p:nvPr/>
        </p:nvSpPr>
        <p:spPr>
          <a:xfrm>
            <a:off x="4421758" y="1147943"/>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6;p34">
            <a:extLst>
              <a:ext uri="{FF2B5EF4-FFF2-40B4-BE49-F238E27FC236}">
                <a16:creationId xmlns:a16="http://schemas.microsoft.com/office/drawing/2014/main" id="{1E0C3A2E-70B0-C998-C049-0D8E13677376}"/>
              </a:ext>
            </a:extLst>
          </p:cNvPr>
          <p:cNvSpPr txBox="1">
            <a:spLocks noGrp="1"/>
          </p:cNvSpPr>
          <p:nvPr>
            <p:ph type="subTitle" idx="4294967295"/>
          </p:nvPr>
        </p:nvSpPr>
        <p:spPr>
          <a:xfrm flipH="1">
            <a:off x="1493135" y="1904381"/>
            <a:ext cx="2234400" cy="3651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1600"/>
              </a:spcAft>
              <a:buNone/>
            </a:pPr>
            <a:r>
              <a:rPr lang="en-US" sz="1800" b="1">
                <a:latin typeface="Rajdhani"/>
                <a:ea typeface="Rajdhani"/>
                <a:cs typeface="Rajdhani"/>
                <a:sym typeface="Rajdhani"/>
              </a:rPr>
              <a:t>MOTOR DRIVER</a:t>
            </a:r>
            <a:endParaRPr sz="1800" b="1">
              <a:latin typeface="Rajdhani"/>
              <a:ea typeface="Rajdhani"/>
              <a:cs typeface="Rajdhani"/>
              <a:sym typeface="Rajdhani"/>
            </a:endParaRPr>
          </a:p>
        </p:txBody>
      </p:sp>
      <p:sp>
        <p:nvSpPr>
          <p:cNvPr id="21" name="Google Shape;657;p34">
            <a:extLst>
              <a:ext uri="{FF2B5EF4-FFF2-40B4-BE49-F238E27FC236}">
                <a16:creationId xmlns:a16="http://schemas.microsoft.com/office/drawing/2014/main" id="{F8301153-691D-EB72-D562-1B010B0FE9AF}"/>
              </a:ext>
            </a:extLst>
          </p:cNvPr>
          <p:cNvSpPr txBox="1">
            <a:spLocks noGrp="1"/>
          </p:cNvSpPr>
          <p:nvPr>
            <p:ph type="subTitle" idx="4294967295"/>
          </p:nvPr>
        </p:nvSpPr>
        <p:spPr>
          <a:xfrm>
            <a:off x="1512676" y="2079278"/>
            <a:ext cx="1912561" cy="31121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a:t>( L293D )</a:t>
            </a:r>
            <a:endParaRPr sz="1400"/>
          </a:p>
        </p:txBody>
      </p:sp>
      <p:sp>
        <p:nvSpPr>
          <p:cNvPr id="27" name="Google Shape;669;p34">
            <a:extLst>
              <a:ext uri="{FF2B5EF4-FFF2-40B4-BE49-F238E27FC236}">
                <a16:creationId xmlns:a16="http://schemas.microsoft.com/office/drawing/2014/main" id="{B26F6919-2607-0FE7-ED29-70924EC8A4D3}"/>
              </a:ext>
            </a:extLst>
          </p:cNvPr>
          <p:cNvSpPr txBox="1">
            <a:spLocks noGrp="1"/>
          </p:cNvSpPr>
          <p:nvPr>
            <p:ph type="subTitle" idx="4294967295"/>
          </p:nvPr>
        </p:nvSpPr>
        <p:spPr>
          <a:xfrm>
            <a:off x="5924050" y="3223779"/>
            <a:ext cx="2795935" cy="54335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800" b="1">
                <a:latin typeface="Rajdhani"/>
                <a:ea typeface="Rajdhani"/>
                <a:cs typeface="Rajdhani"/>
                <a:sym typeface="Rajdhani"/>
              </a:rPr>
              <a:t>VOLTAGE REGULATOR </a:t>
            </a:r>
            <a:endParaRPr sz="1800" b="1">
              <a:latin typeface="Rajdhani"/>
              <a:ea typeface="Rajdhani"/>
              <a:cs typeface="Rajdhani"/>
              <a:sym typeface="Rajdhani"/>
            </a:endParaRPr>
          </a:p>
        </p:txBody>
      </p:sp>
      <p:sp>
        <p:nvSpPr>
          <p:cNvPr id="28" name="Google Shape;657;p34">
            <a:extLst>
              <a:ext uri="{FF2B5EF4-FFF2-40B4-BE49-F238E27FC236}">
                <a16:creationId xmlns:a16="http://schemas.microsoft.com/office/drawing/2014/main" id="{C3C12FC0-EF06-93C8-1455-C4A60A2917BD}"/>
              </a:ext>
            </a:extLst>
          </p:cNvPr>
          <p:cNvSpPr txBox="1">
            <a:spLocks noGrp="1"/>
          </p:cNvSpPr>
          <p:nvPr>
            <p:ph type="subTitle" idx="4294967295"/>
          </p:nvPr>
        </p:nvSpPr>
        <p:spPr>
          <a:xfrm>
            <a:off x="5902021" y="3512195"/>
            <a:ext cx="1912561" cy="31121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a:t>( 7805 )</a:t>
            </a:r>
            <a:endParaRPr sz="1400"/>
          </a:p>
        </p:txBody>
      </p:sp>
      <p:sp>
        <p:nvSpPr>
          <p:cNvPr id="29" name="Google Shape;668;p34">
            <a:extLst>
              <a:ext uri="{FF2B5EF4-FFF2-40B4-BE49-F238E27FC236}">
                <a16:creationId xmlns:a16="http://schemas.microsoft.com/office/drawing/2014/main" id="{ACAFD2CB-176E-8682-3087-BA6441D83F26}"/>
              </a:ext>
            </a:extLst>
          </p:cNvPr>
          <p:cNvSpPr txBox="1">
            <a:spLocks noGrp="1"/>
          </p:cNvSpPr>
          <p:nvPr>
            <p:ph type="subTitle" idx="4294967295"/>
          </p:nvPr>
        </p:nvSpPr>
        <p:spPr>
          <a:xfrm>
            <a:off x="3637150" y="4527401"/>
            <a:ext cx="1601668" cy="3651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US" sz="1800" b="1">
                <a:latin typeface="Rajdhani"/>
                <a:ea typeface="Rajdhani"/>
                <a:cs typeface="Rajdhani"/>
              </a:rPr>
              <a:t>P.U.B KIT </a:t>
            </a:r>
          </a:p>
        </p:txBody>
      </p:sp>
      <p:sp>
        <p:nvSpPr>
          <p:cNvPr id="4" name="Google Shape;657;p34">
            <a:extLst>
              <a:ext uri="{FF2B5EF4-FFF2-40B4-BE49-F238E27FC236}">
                <a16:creationId xmlns:a16="http://schemas.microsoft.com/office/drawing/2014/main" id="{29252651-D325-101F-C6AE-E98B029E2282}"/>
              </a:ext>
            </a:extLst>
          </p:cNvPr>
          <p:cNvSpPr txBox="1">
            <a:spLocks/>
          </p:cNvSpPr>
          <p:nvPr/>
        </p:nvSpPr>
        <p:spPr>
          <a:xfrm>
            <a:off x="2338630" y="3388286"/>
            <a:ext cx="1007686" cy="311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400"/>
              <a:t>(  RF KIT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656394" y="885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CIRCUIT DIAGRAM FOR TRANSMITTER SECTION </a:t>
            </a:r>
            <a:endParaRPr/>
          </a:p>
        </p:txBody>
      </p:sp>
      <p:grpSp>
        <p:nvGrpSpPr>
          <p:cNvPr id="1745" name="Google Shape;1745;p44"/>
          <p:cNvGrpSpPr/>
          <p:nvPr/>
        </p:nvGrpSpPr>
        <p:grpSpPr>
          <a:xfrm>
            <a:off x="656394" y="1097642"/>
            <a:ext cx="7417177" cy="4045857"/>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3" name="Picture 3">
            <a:extLst>
              <a:ext uri="{FF2B5EF4-FFF2-40B4-BE49-F238E27FC236}">
                <a16:creationId xmlns:a16="http://schemas.microsoft.com/office/drawing/2014/main" id="{CD31CB9B-1E36-C9DA-4CFE-73A7472A9465}"/>
              </a:ext>
            </a:extLst>
          </p:cNvPr>
          <p:cNvPicPr>
            <a:picLocks noChangeAspect="1"/>
          </p:cNvPicPr>
          <p:nvPr/>
        </p:nvPicPr>
        <p:blipFill>
          <a:blip r:embed="rId4"/>
          <a:stretch>
            <a:fillRect/>
          </a:stretch>
        </p:blipFill>
        <p:spPr>
          <a:xfrm>
            <a:off x="765251" y="1175463"/>
            <a:ext cx="7190012" cy="3174125"/>
          </a:xfrm>
          <a:prstGeom prst="rect">
            <a:avLst/>
          </a:prstGeom>
        </p:spPr>
      </p:pic>
    </p:spTree>
    <p:extLst>
      <p:ext uri="{BB962C8B-B14F-4D97-AF65-F5344CB8AC3E}">
        <p14:creationId xmlns:p14="http://schemas.microsoft.com/office/powerpoint/2010/main" val="42338396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656394" y="885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CIRCUIT DIAGRAM FOR RECIEVER  SECTION </a:t>
            </a:r>
            <a:endParaRPr/>
          </a:p>
        </p:txBody>
      </p:sp>
      <p:grpSp>
        <p:nvGrpSpPr>
          <p:cNvPr id="1745" name="Google Shape;1745;p44"/>
          <p:cNvGrpSpPr/>
          <p:nvPr/>
        </p:nvGrpSpPr>
        <p:grpSpPr>
          <a:xfrm>
            <a:off x="656394" y="1097642"/>
            <a:ext cx="7417177" cy="4045857"/>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2" name="Picture 3">
            <a:extLst>
              <a:ext uri="{FF2B5EF4-FFF2-40B4-BE49-F238E27FC236}">
                <a16:creationId xmlns:a16="http://schemas.microsoft.com/office/drawing/2014/main" id="{C903E2DA-91EE-C060-5414-21861B93A55A}"/>
              </a:ext>
            </a:extLst>
          </p:cNvPr>
          <p:cNvPicPr>
            <a:picLocks noChangeAspect="1"/>
          </p:cNvPicPr>
          <p:nvPr/>
        </p:nvPicPr>
        <p:blipFill>
          <a:blip r:embed="rId4"/>
          <a:stretch>
            <a:fillRect/>
          </a:stretch>
        </p:blipFill>
        <p:spPr>
          <a:xfrm>
            <a:off x="883978" y="1283194"/>
            <a:ext cx="6964092" cy="2997829"/>
          </a:xfrm>
          <a:prstGeom prst="rect">
            <a:avLst/>
          </a:prstGeom>
        </p:spPr>
      </p:pic>
    </p:spTree>
    <p:extLst>
      <p:ext uri="{BB962C8B-B14F-4D97-AF65-F5344CB8AC3E}">
        <p14:creationId xmlns:p14="http://schemas.microsoft.com/office/powerpoint/2010/main" val="27957225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088822" y="1660"/>
            <a:ext cx="2619375" cy="664483"/>
          </a:xfrm>
          <a:prstGeom prst="rect">
            <a:avLst/>
          </a:prstGeom>
        </p:spPr>
        <p:txBody>
          <a:bodyPr spcFirstLastPara="1" wrap="square" lIns="91425" tIns="91425" rIns="91425" bIns="91425" anchor="b" anchorCtr="0">
            <a:noAutofit/>
          </a:bodyPr>
          <a:lstStyle/>
          <a:p>
            <a:pPr algn="l"/>
            <a:r>
              <a:rPr lang="en-US" sz="3600"/>
              <a:t>WORKING </a:t>
            </a:r>
            <a:endParaRPr sz="3600"/>
          </a:p>
        </p:txBody>
      </p:sp>
      <p:sp>
        <p:nvSpPr>
          <p:cNvPr id="3" name="TextBox 2">
            <a:extLst>
              <a:ext uri="{FF2B5EF4-FFF2-40B4-BE49-F238E27FC236}">
                <a16:creationId xmlns:a16="http://schemas.microsoft.com/office/drawing/2014/main" id="{0DDDA1B4-40ED-EA25-057E-1B7CAA0A42BA}"/>
              </a:ext>
            </a:extLst>
          </p:cNvPr>
          <p:cNvSpPr txBox="1"/>
          <p:nvPr/>
        </p:nvSpPr>
        <p:spPr>
          <a:xfrm>
            <a:off x="283480" y="544344"/>
            <a:ext cx="8479518" cy="4524315"/>
          </a:xfrm>
          <a:prstGeom prst="rect">
            <a:avLst/>
          </a:prstGeom>
          <a:noFill/>
        </p:spPr>
        <p:txBody>
          <a:bodyPr wrap="square" lIns="91440" tIns="45720" rIns="91440" bIns="45720" rtlCol="0" anchor="t">
            <a:spAutoFit/>
          </a:bodyPr>
          <a:lstStyle/>
          <a:p>
            <a:r>
              <a:rPr lang="en-US" sz="1800" b="1">
                <a:solidFill>
                  <a:schemeClr val="accent4"/>
                </a:solidFill>
              </a:rPr>
              <a:t>1.  Gesture</a:t>
            </a:r>
            <a:r>
              <a:rPr lang="en-US" sz="1800">
                <a:solidFill>
                  <a:schemeClr val="accent4"/>
                </a:solidFill>
              </a:rPr>
              <a:t> </a:t>
            </a:r>
            <a:r>
              <a:rPr lang="en-US" sz="1800" b="1">
                <a:solidFill>
                  <a:schemeClr val="accent4"/>
                </a:solidFill>
              </a:rPr>
              <a:t>controlled</a:t>
            </a:r>
            <a:r>
              <a:rPr lang="en-US" sz="1800">
                <a:solidFill>
                  <a:schemeClr val="accent4"/>
                </a:solidFill>
              </a:rPr>
              <a:t> </a:t>
            </a:r>
            <a:r>
              <a:rPr lang="en-US" sz="1800" b="1">
                <a:solidFill>
                  <a:schemeClr val="accent4"/>
                </a:solidFill>
              </a:rPr>
              <a:t>robot</a:t>
            </a:r>
            <a:r>
              <a:rPr lang="en-US" sz="1800">
                <a:solidFill>
                  <a:schemeClr val="accent4"/>
                </a:solidFill>
              </a:rPr>
              <a:t> moves according to hand movement as we place transmitter in our hand. When we tilt hand in </a:t>
            </a:r>
            <a:r>
              <a:rPr lang="en-US" sz="1800" b="1">
                <a:solidFill>
                  <a:schemeClr val="accent4"/>
                </a:solidFill>
              </a:rPr>
              <a:t>front</a:t>
            </a:r>
            <a:r>
              <a:rPr lang="en-US" sz="1800">
                <a:solidFill>
                  <a:schemeClr val="accent4"/>
                </a:solidFill>
              </a:rPr>
              <a:t> side, robot start to moving forward and continues moving </a:t>
            </a:r>
            <a:r>
              <a:rPr lang="en-US" sz="1800" b="1">
                <a:solidFill>
                  <a:schemeClr val="accent4"/>
                </a:solidFill>
              </a:rPr>
              <a:t>forward</a:t>
            </a:r>
            <a:r>
              <a:rPr lang="en-US" sz="1800">
                <a:solidFill>
                  <a:schemeClr val="accent4"/>
                </a:solidFill>
              </a:rPr>
              <a:t> until next command is given.
</a:t>
            </a:r>
            <a:r>
              <a:rPr lang="en-US" sz="1800" b="1">
                <a:solidFill>
                  <a:schemeClr val="accent4"/>
                </a:solidFill>
              </a:rPr>
              <a:t>2</a:t>
            </a:r>
            <a:r>
              <a:rPr lang="en-US" sz="1800">
                <a:solidFill>
                  <a:schemeClr val="accent4"/>
                </a:solidFill>
              </a:rPr>
              <a:t>.  </a:t>
            </a:r>
            <a:r>
              <a:rPr lang="en-US" sz="1800" b="1">
                <a:solidFill>
                  <a:schemeClr val="accent4"/>
                </a:solidFill>
              </a:rPr>
              <a:t>Arduino UNO</a:t>
            </a:r>
            <a:r>
              <a:rPr lang="en-US" sz="1800">
                <a:solidFill>
                  <a:schemeClr val="accent4"/>
                </a:solidFill>
              </a:rPr>
              <a:t>  is used for sending the signals and the other is used for receiving those signals and move the robot </a:t>
            </a:r>
            <a:r>
              <a:rPr lang="en-US" sz="1800" err="1">
                <a:solidFill>
                  <a:schemeClr val="accent4"/>
                </a:solidFill>
              </a:rPr>
              <a:t>accordingly.</a:t>
            </a:r>
            <a:r>
              <a:rPr lang="en-US" sz="1800" b="1" err="1">
                <a:solidFill>
                  <a:schemeClr val="accent4"/>
                </a:solidFill>
              </a:rPr>
              <a:t>Accelerometer</a:t>
            </a:r>
            <a:r>
              <a:rPr lang="en-US" sz="1800">
                <a:solidFill>
                  <a:schemeClr val="accent4"/>
                </a:solidFill>
              </a:rPr>
              <a:t> </a:t>
            </a:r>
            <a:r>
              <a:rPr lang="en-US" sz="1800" b="1">
                <a:solidFill>
                  <a:schemeClr val="accent4"/>
                </a:solidFill>
              </a:rPr>
              <a:t>sensor</a:t>
            </a:r>
            <a:r>
              <a:rPr lang="en-US" sz="1800">
                <a:solidFill>
                  <a:schemeClr val="accent4"/>
                </a:solidFill>
              </a:rPr>
              <a:t> that can sense the gesture of our hand.</a:t>
            </a:r>
            <a:endParaRPr lang="en-US">
              <a:solidFill>
                <a:schemeClr val="accent4"/>
              </a:solidFill>
            </a:endParaRPr>
          </a:p>
          <a:p>
            <a:pPr marL="342900" indent="-342900" algn="l">
              <a:buAutoNum type="arabicPeriod"/>
            </a:pPr>
            <a:endParaRPr lang="en-US" sz="1800">
              <a:solidFill>
                <a:schemeClr val="accent4"/>
              </a:solidFill>
            </a:endParaRPr>
          </a:p>
          <a:p>
            <a:r>
              <a:rPr lang="en-US" sz="1800" b="1">
                <a:solidFill>
                  <a:schemeClr val="accent4"/>
                </a:solidFill>
              </a:rPr>
              <a:t>3.</a:t>
            </a:r>
            <a:r>
              <a:rPr lang="en-US" sz="1800">
                <a:solidFill>
                  <a:schemeClr val="accent4"/>
                </a:solidFill>
              </a:rPr>
              <a:t> The </a:t>
            </a:r>
            <a:r>
              <a:rPr lang="en-US" sz="1800" b="1">
                <a:solidFill>
                  <a:schemeClr val="accent4"/>
                </a:solidFill>
              </a:rPr>
              <a:t>Transmitter</a:t>
            </a:r>
            <a:r>
              <a:rPr lang="en-US" sz="1800">
                <a:solidFill>
                  <a:schemeClr val="accent4"/>
                </a:solidFill>
              </a:rPr>
              <a:t> sends the signals via Bluetooth module that we use for wireless communication.</a:t>
            </a:r>
          </a:p>
          <a:p>
            <a:pPr marL="342900" indent="-342900" algn="l">
              <a:buAutoNum type="arabicPeriod"/>
            </a:pPr>
            <a:endParaRPr lang="en-US" sz="1800">
              <a:solidFill>
                <a:schemeClr val="accent4"/>
              </a:solidFill>
            </a:endParaRPr>
          </a:p>
          <a:p>
            <a:r>
              <a:rPr lang="en-US" sz="1800" b="1">
                <a:solidFill>
                  <a:schemeClr val="accent4"/>
                </a:solidFill>
              </a:rPr>
              <a:t>4. RF Transmitter </a:t>
            </a:r>
            <a:r>
              <a:rPr lang="en-US" sz="1800">
                <a:solidFill>
                  <a:schemeClr val="accent4"/>
                </a:solidFill>
              </a:rPr>
              <a:t>is placed along with accelerometer in the user’s hand to transmit a command to a robot so that it can perform the required task.
 </a:t>
            </a:r>
          </a:p>
          <a:p>
            <a:r>
              <a:rPr lang="en-US" sz="1800" b="1">
                <a:solidFill>
                  <a:schemeClr val="accent4"/>
                </a:solidFill>
              </a:rPr>
              <a:t>5.  RF Receivers</a:t>
            </a:r>
            <a:r>
              <a:rPr lang="en-US" sz="1800">
                <a:solidFill>
                  <a:schemeClr val="accent4"/>
                </a:solidFill>
              </a:rPr>
              <a:t> are one of the easiest ways to add wireless control. It receives the data sent by the gesture device whose working is similar to the transmitter</a:t>
            </a:r>
            <a:endParaRPr lang="en-US" sz="1800" b="1">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672</Words>
  <Application>Microsoft Office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14</vt:i4>
      </vt:variant>
    </vt:vector>
  </HeadingPairs>
  <TitlesOfParts>
    <vt:vector size="32" baseType="lpstr">
      <vt:lpstr>Advent Pro Light</vt:lpstr>
      <vt:lpstr>Aharoni</vt:lpstr>
      <vt:lpstr>Anton</vt:lpstr>
      <vt:lpstr>Arial</vt:lpstr>
      <vt:lpstr>Arial Narrow</vt:lpstr>
      <vt:lpstr>Bahnschrift</vt:lpstr>
      <vt:lpstr>Bahnschrift Condensed</vt:lpstr>
      <vt:lpstr>Bahnschrift Light Condensed</vt:lpstr>
      <vt:lpstr>Bahnschrift SemiBold</vt:lpstr>
      <vt:lpstr>Bahnschrift SemiBold Condensed</vt:lpstr>
      <vt:lpstr>Fira Sans Condensed</vt:lpstr>
      <vt:lpstr>Fira Sans Condensed Light</vt:lpstr>
      <vt:lpstr>Josefin Slab</vt:lpstr>
      <vt:lpstr>Proxima Nova</vt:lpstr>
      <vt:lpstr>Proxima Nova Semibold</vt:lpstr>
      <vt:lpstr>Rajdhani</vt:lpstr>
      <vt:lpstr>Ai Tech Agency by Slidesgo</vt:lpstr>
      <vt:lpstr>Slidesgo Final Pages</vt:lpstr>
      <vt:lpstr>HAND GESTURE CONTROLLED ROBOT</vt:lpstr>
      <vt:lpstr>S. MOHSIN HUSSAIN</vt:lpstr>
      <vt:lpstr>OUTLINE OF THIS PROJECT </vt:lpstr>
      <vt:lpstr>INTRODUCTION </vt:lpstr>
      <vt:lpstr>OBJECTIVE   </vt:lpstr>
      <vt:lpstr>COMPONENTS USED :</vt:lpstr>
      <vt:lpstr>CIRCUIT DIAGRAM FOR TRANSMITTER SECTION </vt:lpstr>
      <vt:lpstr>CIRCUIT DIAGRAM FOR RECIEVER  SECTION </vt:lpstr>
      <vt:lpstr>WORKING </vt:lpstr>
      <vt:lpstr>A PICTURE ALWAYS REINFORCES THE CONCEPT</vt:lpstr>
      <vt:lpstr>ADVANTAGES:</vt:lpstr>
      <vt:lpstr>Applications </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CONTROLLED ROBOT</dc:title>
  <dc:creator>SANDEEP</dc:creator>
  <cp:lastModifiedBy>Sandeep P</cp:lastModifiedBy>
  <cp:revision>6</cp:revision>
  <dcterms:modified xsi:type="dcterms:W3CDTF">2022-08-10T14:22:40Z</dcterms:modified>
</cp:coreProperties>
</file>